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notesMasterIdLst>
    <p:notesMasterId r:id="rId20"/>
  </p:notesMasterIdLst>
  <p:sldIdLst>
    <p:sldId id="289" r:id="rId2"/>
    <p:sldId id="257" r:id="rId3"/>
    <p:sldId id="283" r:id="rId4"/>
    <p:sldId id="286" r:id="rId5"/>
    <p:sldId id="287" r:id="rId6"/>
    <p:sldId id="277" r:id="rId7"/>
    <p:sldId id="288" r:id="rId8"/>
    <p:sldId id="278" r:id="rId9"/>
    <p:sldId id="284" r:id="rId10"/>
    <p:sldId id="285" r:id="rId11"/>
    <p:sldId id="292" r:id="rId12"/>
    <p:sldId id="291" r:id="rId13"/>
    <p:sldId id="296" r:id="rId14"/>
    <p:sldId id="295" r:id="rId15"/>
    <p:sldId id="293" r:id="rId16"/>
    <p:sldId id="294" r:id="rId17"/>
    <p:sldId id="298" r:id="rId18"/>
    <p:sldId id="299" r:id="rId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C67FF-7B6D-46F3-B102-5CEFD3D31F7C}" v="231" dt="2020-09-07T00:02:33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8"/>
    <p:restoredTop sz="94719"/>
  </p:normalViewPr>
  <p:slideViewPr>
    <p:cSldViewPr snapToGrid="0" snapToObjects="1">
      <p:cViewPr varScale="1">
        <p:scale>
          <a:sx n="57" d="100"/>
          <a:sy n="57" d="100"/>
        </p:scale>
        <p:origin x="8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野 正和" userId="0e9cc0ea2752a10b" providerId="LiveId" clId="{86EC67FF-7B6D-46F3-B102-5CEFD3D31F7C}"/>
    <pc:docChg chg="undo custSel addSld delSld modSld modMainMaster">
      <pc:chgData name="北野 正和" userId="0e9cc0ea2752a10b" providerId="LiveId" clId="{86EC67FF-7B6D-46F3-B102-5CEFD3D31F7C}" dt="2020-09-07T00:02:33.535" v="1096"/>
      <pc:docMkLst>
        <pc:docMk/>
      </pc:docMkLst>
      <pc:sldChg chg="modSp setBg">
        <pc:chgData name="北野 正和" userId="0e9cc0ea2752a10b" providerId="LiveId" clId="{86EC67FF-7B6D-46F3-B102-5CEFD3D31F7C}" dt="2020-09-06T04:12:11.337" v="880"/>
        <pc:sldMkLst>
          <pc:docMk/>
          <pc:sldMk cId="4119547287" sldId="257"/>
        </pc:sldMkLst>
        <pc:spChg chg="mod">
          <ac:chgData name="北野 正和" userId="0e9cc0ea2752a10b" providerId="LiveId" clId="{86EC67FF-7B6D-46F3-B102-5CEFD3D31F7C}" dt="2020-09-06T04:01:23.876" v="8" actId="13926"/>
          <ac:spMkLst>
            <pc:docMk/>
            <pc:sldMk cId="4119547287" sldId="257"/>
            <ac:spMk id="3" creationId="{656181C8-758F-F54B-9F60-B6111C674F88}"/>
          </ac:spMkLst>
        </pc:spChg>
        <pc:spChg chg="mod">
          <ac:chgData name="北野 正和" userId="0e9cc0ea2752a10b" providerId="LiveId" clId="{86EC67FF-7B6D-46F3-B102-5CEFD3D31F7C}" dt="2020-09-06T04:01:32.336" v="9" actId="13926"/>
          <ac:spMkLst>
            <pc:docMk/>
            <pc:sldMk cId="4119547287" sldId="257"/>
            <ac:spMk id="9" creationId="{B079CD57-9AFB-43DB-971B-E50A0A737C9C}"/>
          </ac:spMkLst>
        </pc:spChg>
        <pc:spChg chg="mod">
          <ac:chgData name="北野 正和" userId="0e9cc0ea2752a10b" providerId="LiveId" clId="{86EC67FF-7B6D-46F3-B102-5CEFD3D31F7C}" dt="2020-09-06T04:01:19.799" v="7" actId="13926"/>
          <ac:spMkLst>
            <pc:docMk/>
            <pc:sldMk cId="4119547287" sldId="257"/>
            <ac:spMk id="11" creationId="{6839DBEE-53E4-457E-ADD1-64C243D64A5C}"/>
          </ac:spMkLst>
        </pc:spChg>
      </pc:sldChg>
      <pc:sldChg chg="addSp delSp modSp mod setBg">
        <pc:chgData name="北野 正和" userId="0e9cc0ea2752a10b" providerId="LiveId" clId="{86EC67FF-7B6D-46F3-B102-5CEFD3D31F7C}" dt="2020-09-06T05:06:42.026" v="1088" actId="1076"/>
        <pc:sldMkLst>
          <pc:docMk/>
          <pc:sldMk cId="4233261083" sldId="277"/>
        </pc:sldMkLst>
        <pc:spChg chg="mod">
          <ac:chgData name="北野 正和" userId="0e9cc0ea2752a10b" providerId="LiveId" clId="{86EC67FF-7B6D-46F3-B102-5CEFD3D31F7C}" dt="2020-09-06T05:06:42.026" v="1088" actId="1076"/>
          <ac:spMkLst>
            <pc:docMk/>
            <pc:sldMk cId="4233261083" sldId="277"/>
            <ac:spMk id="2" creationId="{603A2D0A-2CC0-4D15-A639-E70FA1037837}"/>
          </ac:spMkLst>
        </pc:spChg>
        <pc:spChg chg="del mod">
          <ac:chgData name="北野 正和" userId="0e9cc0ea2752a10b" providerId="LiveId" clId="{86EC67FF-7B6D-46F3-B102-5CEFD3D31F7C}" dt="2020-09-06T04:45:05.961" v="992" actId="478"/>
          <ac:spMkLst>
            <pc:docMk/>
            <pc:sldMk cId="4233261083" sldId="277"/>
            <ac:spMk id="12" creationId="{F6885193-6747-411D-B110-67E55E4B9B7A}"/>
          </ac:spMkLst>
        </pc:spChg>
        <pc:graphicFrameChg chg="add mod modGraphic">
          <ac:chgData name="北野 正和" userId="0e9cc0ea2752a10b" providerId="LiveId" clId="{86EC67FF-7B6D-46F3-B102-5CEFD3D31F7C}" dt="2020-09-06T04:45:10.587" v="993"/>
          <ac:graphicFrameMkLst>
            <pc:docMk/>
            <pc:sldMk cId="4233261083" sldId="277"/>
            <ac:graphicFrameMk id="4" creationId="{63152B16-CC3C-4315-922D-7018388A3F4C}"/>
          </ac:graphicFrameMkLst>
        </pc:graphicFrameChg>
        <pc:graphicFrameChg chg="del mod">
          <ac:chgData name="北野 正和" userId="0e9cc0ea2752a10b" providerId="LiveId" clId="{86EC67FF-7B6D-46F3-B102-5CEFD3D31F7C}" dt="2020-09-06T04:41:54.073" v="959" actId="478"/>
          <ac:graphicFrameMkLst>
            <pc:docMk/>
            <pc:sldMk cId="4233261083" sldId="277"/>
            <ac:graphicFrameMk id="9" creationId="{34823065-1D86-46B9-8717-5F9A3E18A485}"/>
          </ac:graphicFrameMkLst>
        </pc:graphicFrameChg>
      </pc:sldChg>
      <pc:sldChg chg="addSp delSp modSp mod setBg">
        <pc:chgData name="北野 正和" userId="0e9cc0ea2752a10b" providerId="LiveId" clId="{86EC67FF-7B6D-46F3-B102-5CEFD3D31F7C}" dt="2020-09-06T05:06:52.584" v="1090" actId="207"/>
        <pc:sldMkLst>
          <pc:docMk/>
          <pc:sldMk cId="1073804451" sldId="278"/>
        </pc:sldMkLst>
        <pc:spChg chg="mod">
          <ac:chgData name="北野 正和" userId="0e9cc0ea2752a10b" providerId="LiveId" clId="{86EC67FF-7B6D-46F3-B102-5CEFD3D31F7C}" dt="2020-09-06T05:06:52.584" v="1090" actId="207"/>
          <ac:spMkLst>
            <pc:docMk/>
            <pc:sldMk cId="1073804451" sldId="278"/>
            <ac:spMk id="2" creationId="{7F3E1306-A9DF-4D45-B0C8-A47C9A1A6E27}"/>
          </ac:spMkLst>
        </pc:spChg>
        <pc:graphicFrameChg chg="add mod modGraphic">
          <ac:chgData name="北野 正和" userId="0e9cc0ea2752a10b" providerId="LiveId" clId="{86EC67FF-7B6D-46F3-B102-5CEFD3D31F7C}" dt="2020-09-06T04:48:33.790" v="1018" actId="2085"/>
          <ac:graphicFrameMkLst>
            <pc:docMk/>
            <pc:sldMk cId="1073804451" sldId="278"/>
            <ac:graphicFrameMk id="4" creationId="{11348288-B069-4F09-B074-9E41C3B8648D}"/>
          </ac:graphicFrameMkLst>
        </pc:graphicFrameChg>
        <pc:graphicFrameChg chg="del">
          <ac:chgData name="北野 正和" userId="0e9cc0ea2752a10b" providerId="LiveId" clId="{86EC67FF-7B6D-46F3-B102-5CEFD3D31F7C}" dt="2020-09-06T04:48:24.740" v="1016" actId="478"/>
          <ac:graphicFrameMkLst>
            <pc:docMk/>
            <pc:sldMk cId="1073804451" sldId="278"/>
            <ac:graphicFrameMk id="5" creationId="{A1498E68-F10B-4E48-B0F6-D8698475538C}"/>
          </ac:graphicFrameMkLst>
        </pc:graphicFrameChg>
      </pc:sldChg>
      <pc:sldChg chg="addSp delSp modSp mod setBg">
        <pc:chgData name="北野 正和" userId="0e9cc0ea2752a10b" providerId="LiveId" clId="{86EC67FF-7B6D-46F3-B102-5CEFD3D31F7C}" dt="2020-09-06T04:46:11.098" v="1002" actId="1076"/>
        <pc:sldMkLst>
          <pc:docMk/>
          <pc:sldMk cId="3267286907" sldId="283"/>
        </pc:sldMkLst>
        <pc:graphicFrameChg chg="add mod modGraphic">
          <ac:chgData name="北野 正和" userId="0e9cc0ea2752a10b" providerId="LiveId" clId="{86EC67FF-7B6D-46F3-B102-5CEFD3D31F7C}" dt="2020-09-06T04:15:21.110" v="920" actId="1076"/>
          <ac:graphicFrameMkLst>
            <pc:docMk/>
            <pc:sldMk cId="3267286907" sldId="283"/>
            <ac:graphicFrameMk id="4" creationId="{DF08D885-5599-4D05-8E23-330CAFCA303D}"/>
          </ac:graphicFrameMkLst>
        </pc:graphicFrameChg>
        <pc:graphicFrameChg chg="add mod modGraphic">
          <ac:chgData name="北野 正和" userId="0e9cc0ea2752a10b" providerId="LiveId" clId="{86EC67FF-7B6D-46F3-B102-5CEFD3D31F7C}" dt="2020-09-06T04:36:19.349" v="929" actId="1076"/>
          <ac:graphicFrameMkLst>
            <pc:docMk/>
            <pc:sldMk cId="3267286907" sldId="283"/>
            <ac:graphicFrameMk id="6" creationId="{3DE14D11-9BA1-4F65-BD6A-DC3F8DE60714}"/>
          </ac:graphicFrameMkLst>
        </pc:graphicFrameChg>
        <pc:graphicFrameChg chg="del">
          <ac:chgData name="北野 正和" userId="0e9cc0ea2752a10b" providerId="LiveId" clId="{86EC67FF-7B6D-46F3-B102-5CEFD3D31F7C}" dt="2020-09-06T04:15:17.495" v="919" actId="478"/>
          <ac:graphicFrameMkLst>
            <pc:docMk/>
            <pc:sldMk cId="3267286907" sldId="283"/>
            <ac:graphicFrameMk id="11" creationId="{1B8C5947-A5AA-4801-8163-847E667707CD}"/>
          </ac:graphicFrameMkLst>
        </pc:graphicFrameChg>
        <pc:graphicFrameChg chg="add del mod modGraphic">
          <ac:chgData name="北野 正和" userId="0e9cc0ea2752a10b" providerId="LiveId" clId="{86EC67FF-7B6D-46F3-B102-5CEFD3D31F7C}" dt="2020-09-06T04:43:19.177" v="980" actId="478"/>
          <ac:graphicFrameMkLst>
            <pc:docMk/>
            <pc:sldMk cId="3267286907" sldId="283"/>
            <ac:graphicFrameMk id="12" creationId="{CCFE7B0F-C2EA-4E70-BFB7-8BB2A51A083C}"/>
          </ac:graphicFrameMkLst>
        </pc:graphicFrameChg>
        <pc:graphicFrameChg chg="add del mod modGraphic">
          <ac:chgData name="北野 正和" userId="0e9cc0ea2752a10b" providerId="LiveId" clId="{86EC67FF-7B6D-46F3-B102-5CEFD3D31F7C}" dt="2020-09-06T04:43:19.177" v="980" actId="478"/>
          <ac:graphicFrameMkLst>
            <pc:docMk/>
            <pc:sldMk cId="3267286907" sldId="283"/>
            <ac:graphicFrameMk id="15" creationId="{54055AC5-993D-47B2-A858-1EC8AB509C3F}"/>
          </ac:graphicFrameMkLst>
        </pc:graphicFrameChg>
        <pc:graphicFrameChg chg="del mod">
          <ac:chgData name="北野 正和" userId="0e9cc0ea2752a10b" providerId="LiveId" clId="{86EC67FF-7B6D-46F3-B102-5CEFD3D31F7C}" dt="2020-09-06T04:36:06.817" v="927" actId="478"/>
          <ac:graphicFrameMkLst>
            <pc:docMk/>
            <pc:sldMk cId="3267286907" sldId="283"/>
            <ac:graphicFrameMk id="18" creationId="{94286705-285A-4A02-92A6-1DF09C29D957}"/>
          </ac:graphicFrameMkLst>
        </pc:graphicFrameChg>
        <pc:graphicFrameChg chg="del mod modGraphic">
          <ac:chgData name="北野 正和" userId="0e9cc0ea2752a10b" providerId="LiveId" clId="{86EC67FF-7B6D-46F3-B102-5CEFD3D31F7C}" dt="2020-09-06T04:44:40.097" v="987" actId="478"/>
          <ac:graphicFrameMkLst>
            <pc:docMk/>
            <pc:sldMk cId="3267286907" sldId="283"/>
            <ac:graphicFrameMk id="20" creationId="{F7564BB9-9C7F-4087-9CC0-E2C9A947580D}"/>
          </ac:graphicFrameMkLst>
        </pc:graphicFrameChg>
        <pc:graphicFrameChg chg="add del mod modGraphic">
          <ac:chgData name="北野 正和" userId="0e9cc0ea2752a10b" providerId="LiveId" clId="{86EC67FF-7B6D-46F3-B102-5CEFD3D31F7C}" dt="2020-09-06T04:46:01.078" v="998" actId="478"/>
          <ac:graphicFrameMkLst>
            <pc:docMk/>
            <pc:sldMk cId="3267286907" sldId="283"/>
            <ac:graphicFrameMk id="21" creationId="{7B445146-D0B1-4521-BB9B-76F4C8F0EE15}"/>
          </ac:graphicFrameMkLst>
        </pc:graphicFrameChg>
        <pc:graphicFrameChg chg="add mod modGraphic">
          <ac:chgData name="北野 正和" userId="0e9cc0ea2752a10b" providerId="LiveId" clId="{86EC67FF-7B6D-46F3-B102-5CEFD3D31F7C}" dt="2020-09-06T04:46:11.098" v="1002" actId="1076"/>
          <ac:graphicFrameMkLst>
            <pc:docMk/>
            <pc:sldMk cId="3267286907" sldId="283"/>
            <ac:graphicFrameMk id="23" creationId="{61AD66FE-FCC0-4D67-9249-E9DBDB1A1167}"/>
          </ac:graphicFrameMkLst>
        </pc:graphicFrameChg>
        <pc:picChg chg="add mod">
          <ac:chgData name="北野 正和" userId="0e9cc0ea2752a10b" providerId="LiveId" clId="{86EC67FF-7B6D-46F3-B102-5CEFD3D31F7C}" dt="2020-09-06T04:38:24.953" v="937" actId="207"/>
          <ac:picMkLst>
            <pc:docMk/>
            <pc:sldMk cId="3267286907" sldId="283"/>
            <ac:picMk id="8" creationId="{47954611-BDF7-48CF-8329-BEED4C08E77F}"/>
          </ac:picMkLst>
        </pc:picChg>
        <pc:picChg chg="add mod">
          <ac:chgData name="北野 正和" userId="0e9cc0ea2752a10b" providerId="LiveId" clId="{86EC67FF-7B6D-46F3-B102-5CEFD3D31F7C}" dt="2020-09-06T04:38:41.883" v="940" actId="196"/>
          <ac:picMkLst>
            <pc:docMk/>
            <pc:sldMk cId="3267286907" sldId="283"/>
            <ac:picMk id="9" creationId="{E2C99962-2560-4EF5-AD14-C060482A200E}"/>
          </ac:picMkLst>
        </pc:picChg>
      </pc:sldChg>
      <pc:sldChg chg="addSp delSp modSp mod setBg">
        <pc:chgData name="北野 正和" userId="0e9cc0ea2752a10b" providerId="LiveId" clId="{86EC67FF-7B6D-46F3-B102-5CEFD3D31F7C}" dt="2020-09-06T04:50:07.322" v="1026" actId="1076"/>
        <pc:sldMkLst>
          <pc:docMk/>
          <pc:sldMk cId="1519621985" sldId="284"/>
        </pc:sldMkLst>
        <pc:spChg chg="add del mod">
          <ac:chgData name="北野 正和" userId="0e9cc0ea2752a10b" providerId="LiveId" clId="{86EC67FF-7B6D-46F3-B102-5CEFD3D31F7C}" dt="2020-09-06T04:49:53.459" v="1024" actId="478"/>
          <ac:spMkLst>
            <pc:docMk/>
            <pc:sldMk cId="1519621985" sldId="284"/>
            <ac:spMk id="2" creationId="{9F7861F7-5B74-4297-8A6F-CC128C994D90}"/>
          </ac:spMkLst>
        </pc:spChg>
        <pc:spChg chg="mod">
          <ac:chgData name="北野 正和" userId="0e9cc0ea2752a10b" providerId="LiveId" clId="{86EC67FF-7B6D-46F3-B102-5CEFD3D31F7C}" dt="2020-09-06T04:06:37.422" v="535" actId="207"/>
          <ac:spMkLst>
            <pc:docMk/>
            <pc:sldMk cId="1519621985" sldId="284"/>
            <ac:spMk id="4" creationId="{940DEA22-5299-43C8-B321-50C555176187}"/>
          </ac:spMkLst>
        </pc:spChg>
        <pc:graphicFrameChg chg="del">
          <ac:chgData name="北野 正和" userId="0e9cc0ea2752a10b" providerId="LiveId" clId="{86EC67FF-7B6D-46F3-B102-5CEFD3D31F7C}" dt="2020-09-06T04:07:16.886" v="614" actId="478"/>
          <ac:graphicFrameMkLst>
            <pc:docMk/>
            <pc:sldMk cId="1519621985" sldId="284"/>
            <ac:graphicFrameMk id="6" creationId="{5C099E5F-B141-485E-964F-8B2EA1116BD5}"/>
          </ac:graphicFrameMkLst>
        </pc:graphicFrameChg>
        <pc:graphicFrameChg chg="add mod modGraphic">
          <ac:chgData name="北野 正和" userId="0e9cc0ea2752a10b" providerId="LiveId" clId="{86EC67FF-7B6D-46F3-B102-5CEFD3D31F7C}" dt="2020-09-06T04:50:07.322" v="1026" actId="1076"/>
          <ac:graphicFrameMkLst>
            <pc:docMk/>
            <pc:sldMk cId="1519621985" sldId="284"/>
            <ac:graphicFrameMk id="7" creationId="{AF957738-B4CE-47C8-A70A-8A3DD4E53E7A}"/>
          </ac:graphicFrameMkLst>
        </pc:graphicFrameChg>
      </pc:sldChg>
      <pc:sldChg chg="addSp delSp modSp mod setBg">
        <pc:chgData name="北野 正和" userId="0e9cc0ea2752a10b" providerId="LiveId" clId="{86EC67FF-7B6D-46F3-B102-5CEFD3D31F7C}" dt="2020-09-06T04:12:11.337" v="880"/>
        <pc:sldMkLst>
          <pc:docMk/>
          <pc:sldMk cId="3176166104" sldId="285"/>
        </pc:sldMkLst>
        <pc:spChg chg="add mod">
          <ac:chgData name="北野 正和" userId="0e9cc0ea2752a10b" providerId="LiveId" clId="{86EC67FF-7B6D-46F3-B102-5CEFD3D31F7C}" dt="2020-09-06T04:09:50.444" v="830" actId="1076"/>
          <ac:spMkLst>
            <pc:docMk/>
            <pc:sldMk cId="3176166104" sldId="285"/>
            <ac:spMk id="2" creationId="{EEF9C304-EF75-4857-951B-22F4EBCF7088}"/>
          </ac:spMkLst>
        </pc:spChg>
        <pc:graphicFrameChg chg="add del">
          <ac:chgData name="北野 正和" userId="0e9cc0ea2752a10b" providerId="LiveId" clId="{86EC67FF-7B6D-46F3-B102-5CEFD3D31F7C}" dt="2020-09-06T04:09:10.835" v="788" actId="478"/>
          <ac:graphicFrameMkLst>
            <pc:docMk/>
            <pc:sldMk cId="3176166104" sldId="285"/>
            <ac:graphicFrameMk id="3" creationId="{E4C0CA51-34E8-478D-8174-5DEC19BAAC0F}"/>
          </ac:graphicFrameMkLst>
        </pc:graphicFrameChg>
      </pc:sldChg>
      <pc:sldChg chg="addSp delSp modSp mod setBg">
        <pc:chgData name="北野 正和" userId="0e9cc0ea2752a10b" providerId="LiveId" clId="{86EC67FF-7B6D-46F3-B102-5CEFD3D31F7C}" dt="2020-09-06T04:57:34.488" v="1069" actId="1076"/>
        <pc:sldMkLst>
          <pc:docMk/>
          <pc:sldMk cId="1551090534" sldId="286"/>
        </pc:sldMkLst>
        <pc:spChg chg="add del mod">
          <ac:chgData name="北野 正和" userId="0e9cc0ea2752a10b" providerId="LiveId" clId="{86EC67FF-7B6D-46F3-B102-5CEFD3D31F7C}" dt="2020-09-06T04:02:23.377" v="14"/>
          <ac:spMkLst>
            <pc:docMk/>
            <pc:sldMk cId="1551090534" sldId="286"/>
            <ac:spMk id="2" creationId="{A3B53C83-BD97-442D-BB1E-8059E7C81F30}"/>
          </ac:spMkLst>
        </pc:spChg>
        <pc:spChg chg="add del mod">
          <ac:chgData name="北野 正和" userId="0e9cc0ea2752a10b" providerId="LiveId" clId="{86EC67FF-7B6D-46F3-B102-5CEFD3D31F7C}" dt="2020-09-06T04:02:23.373" v="12" actId="478"/>
          <ac:spMkLst>
            <pc:docMk/>
            <pc:sldMk cId="1551090534" sldId="286"/>
            <ac:spMk id="3" creationId="{4301A7AE-8B58-4688-9C61-1956B1F11C2D}"/>
          </ac:spMkLst>
        </pc:spChg>
        <pc:spChg chg="add del mod">
          <ac:chgData name="北野 正和" userId="0e9cc0ea2752a10b" providerId="LiveId" clId="{86EC67FF-7B6D-46F3-B102-5CEFD3D31F7C}" dt="2020-09-06T04:57:22.424" v="1065" actId="478"/>
          <ac:spMkLst>
            <pc:docMk/>
            <pc:sldMk cId="1551090534" sldId="286"/>
            <ac:spMk id="4" creationId="{DA631F1D-AD88-49D5-98B2-CFD70A510DD9}"/>
          </ac:spMkLst>
        </pc:spChg>
        <pc:graphicFrameChg chg="add mod modGraphic">
          <ac:chgData name="北野 正和" userId="0e9cc0ea2752a10b" providerId="LiveId" clId="{86EC67FF-7B6D-46F3-B102-5CEFD3D31F7C}" dt="2020-09-06T04:57:34.488" v="1069" actId="1076"/>
          <ac:graphicFrameMkLst>
            <pc:docMk/>
            <pc:sldMk cId="1551090534" sldId="286"/>
            <ac:graphicFrameMk id="6" creationId="{71271D30-5814-4D9A-A698-350950917E83}"/>
          </ac:graphicFrameMkLst>
        </pc:graphicFrameChg>
        <pc:graphicFrameChg chg="del">
          <ac:chgData name="北野 正和" userId="0e9cc0ea2752a10b" providerId="LiveId" clId="{86EC67FF-7B6D-46F3-B102-5CEFD3D31F7C}" dt="2020-09-06T04:03:53.831" v="283" actId="478"/>
          <ac:graphicFrameMkLst>
            <pc:docMk/>
            <pc:sldMk cId="1551090534" sldId="286"/>
            <ac:graphicFrameMk id="9" creationId="{FB1480AF-2299-45BF-B0D5-8CB5F79D1C3F}"/>
          </ac:graphicFrameMkLst>
        </pc:graphicFrameChg>
      </pc:sldChg>
      <pc:sldChg chg="addSp delSp modSp mod setBg">
        <pc:chgData name="北野 正和" userId="0e9cc0ea2752a10b" providerId="LiveId" clId="{86EC67FF-7B6D-46F3-B102-5CEFD3D31F7C}" dt="2020-09-06T04:56:15.850" v="1058" actId="27309"/>
        <pc:sldMkLst>
          <pc:docMk/>
          <pc:sldMk cId="681056897" sldId="287"/>
        </pc:sldMkLst>
        <pc:spChg chg="add del mod">
          <ac:chgData name="北野 正和" userId="0e9cc0ea2752a10b" providerId="LiveId" clId="{86EC67FF-7B6D-46F3-B102-5CEFD3D31F7C}" dt="2020-09-06T04:40:30.713" v="951" actId="478"/>
          <ac:spMkLst>
            <pc:docMk/>
            <pc:sldMk cId="681056897" sldId="287"/>
            <ac:spMk id="2" creationId="{C0B3A5B9-D9B2-4925-8080-7FB62E64F541}"/>
          </ac:spMkLst>
        </pc:spChg>
        <pc:spChg chg="del">
          <ac:chgData name="北野 正和" userId="0e9cc0ea2752a10b" providerId="LiveId" clId="{86EC67FF-7B6D-46F3-B102-5CEFD3D31F7C}" dt="2020-09-06T04:05:13.896" v="497" actId="478"/>
          <ac:spMkLst>
            <pc:docMk/>
            <pc:sldMk cId="681056897" sldId="287"/>
            <ac:spMk id="3" creationId="{DA3658DB-48BA-446D-BC3A-BD24FC77FF03}"/>
          </ac:spMkLst>
        </pc:spChg>
        <pc:graphicFrameChg chg="del">
          <ac:chgData name="北野 正和" userId="0e9cc0ea2752a10b" providerId="LiveId" clId="{86EC67FF-7B6D-46F3-B102-5CEFD3D31F7C}" dt="2020-09-06T04:05:15.970" v="498" actId="478"/>
          <ac:graphicFrameMkLst>
            <pc:docMk/>
            <pc:sldMk cId="681056897" sldId="287"/>
            <ac:graphicFrameMk id="6" creationId="{961B8AC2-6C12-4417-AE5F-C7AFAD4FB171}"/>
          </ac:graphicFrameMkLst>
        </pc:graphicFrameChg>
        <pc:graphicFrameChg chg="add del mod modGraphic">
          <ac:chgData name="北野 正和" userId="0e9cc0ea2752a10b" providerId="LiveId" clId="{86EC67FF-7B6D-46F3-B102-5CEFD3D31F7C}" dt="2020-09-06T04:56:06.709" v="1052" actId="478"/>
          <ac:graphicFrameMkLst>
            <pc:docMk/>
            <pc:sldMk cId="681056897" sldId="287"/>
            <ac:graphicFrameMk id="7" creationId="{61DD8045-17D1-482D-B0C5-5621A8701B5D}"/>
          </ac:graphicFrameMkLst>
        </pc:graphicFrameChg>
        <pc:graphicFrameChg chg="add del mod modGraphic">
          <ac:chgData name="北野 正和" userId="0e9cc0ea2752a10b" providerId="LiveId" clId="{86EC67FF-7B6D-46F3-B102-5CEFD3D31F7C}" dt="2020-09-06T04:56:15.850" v="1058" actId="27309"/>
          <ac:graphicFrameMkLst>
            <pc:docMk/>
            <pc:sldMk cId="681056897" sldId="287"/>
            <ac:graphicFrameMk id="9" creationId="{2A2F468A-973C-44AA-B0D5-FF819611AE77}"/>
          </ac:graphicFrameMkLst>
        </pc:graphicFrameChg>
      </pc:sldChg>
      <pc:sldChg chg="addSp delSp modSp mod setBg">
        <pc:chgData name="北野 正和" userId="0e9cc0ea2752a10b" providerId="LiveId" clId="{86EC67FF-7B6D-46F3-B102-5CEFD3D31F7C}" dt="2020-09-06T04:47:09.819" v="1009" actId="1076"/>
        <pc:sldMkLst>
          <pc:docMk/>
          <pc:sldMk cId="3401938785" sldId="288"/>
        </pc:sldMkLst>
        <pc:spChg chg="add del mod">
          <ac:chgData name="北野 正和" userId="0e9cc0ea2752a10b" providerId="LiveId" clId="{86EC67FF-7B6D-46F3-B102-5CEFD3D31F7C}" dt="2020-09-06T04:47:03.889" v="1007" actId="478"/>
          <ac:spMkLst>
            <pc:docMk/>
            <pc:sldMk cId="3401938785" sldId="288"/>
            <ac:spMk id="3" creationId="{EC60F18B-9B31-4593-A7F6-705983DFEA77}"/>
          </ac:spMkLst>
        </pc:spChg>
        <pc:grpChg chg="del">
          <ac:chgData name="北野 正和" userId="0e9cc0ea2752a10b" providerId="LiveId" clId="{86EC67FF-7B6D-46F3-B102-5CEFD3D31F7C}" dt="2020-09-06T04:06:15.312" v="532" actId="478"/>
          <ac:grpSpMkLst>
            <pc:docMk/>
            <pc:sldMk cId="3401938785" sldId="288"/>
            <ac:grpSpMk id="7" creationId="{5068E835-1A9B-4C57-97A3-C8E5E550E80C}"/>
          </ac:grpSpMkLst>
        </pc:grpChg>
        <pc:graphicFrameChg chg="del">
          <ac:chgData name="北野 正和" userId="0e9cc0ea2752a10b" providerId="LiveId" clId="{86EC67FF-7B6D-46F3-B102-5CEFD3D31F7C}" dt="2020-09-06T04:06:13.642" v="531" actId="478"/>
          <ac:graphicFrameMkLst>
            <pc:docMk/>
            <pc:sldMk cId="3401938785" sldId="288"/>
            <ac:graphicFrameMk id="5" creationId="{50B87EE1-AD65-4637-8759-75C3485DDC63}"/>
          </ac:graphicFrameMkLst>
        </pc:graphicFrameChg>
        <pc:graphicFrameChg chg="add mod modGraphic">
          <ac:chgData name="北野 正和" userId="0e9cc0ea2752a10b" providerId="LiveId" clId="{86EC67FF-7B6D-46F3-B102-5CEFD3D31F7C}" dt="2020-09-06T04:47:09.819" v="1009" actId="1076"/>
          <ac:graphicFrameMkLst>
            <pc:docMk/>
            <pc:sldMk cId="3401938785" sldId="288"/>
            <ac:graphicFrameMk id="11" creationId="{082039EF-D855-4083-8893-FB8AD6998380}"/>
          </ac:graphicFrameMkLst>
        </pc:graphicFrameChg>
      </pc:sldChg>
      <pc:sldChg chg="delSp modSp mod setBg delAnim">
        <pc:chgData name="北野 正和" userId="0e9cc0ea2752a10b" providerId="LiveId" clId="{86EC67FF-7B6D-46F3-B102-5CEFD3D31F7C}" dt="2020-09-07T00:02:33.535" v="1096"/>
        <pc:sldMkLst>
          <pc:docMk/>
          <pc:sldMk cId="3509680297" sldId="289"/>
        </pc:sldMkLst>
        <pc:spChg chg="mod">
          <ac:chgData name="北野 正和" userId="0e9cc0ea2752a10b" providerId="LiveId" clId="{86EC67FF-7B6D-46F3-B102-5CEFD3D31F7C}" dt="2020-09-07T00:02:33.535" v="1096"/>
          <ac:spMkLst>
            <pc:docMk/>
            <pc:sldMk cId="3509680297" sldId="289"/>
            <ac:spMk id="3" creationId="{ADC00A26-A16D-402E-856C-6635EBEBC825}"/>
          </ac:spMkLst>
        </pc:spChg>
        <pc:picChg chg="del">
          <ac:chgData name="北野 正和" userId="0e9cc0ea2752a10b" providerId="LiveId" clId="{86EC67FF-7B6D-46F3-B102-5CEFD3D31F7C}" dt="2020-09-06T04:14:07.781" v="914" actId="478"/>
          <ac:picMkLst>
            <pc:docMk/>
            <pc:sldMk cId="3509680297" sldId="289"/>
            <ac:picMk id="4" creationId="{C93A92FF-DDC2-456C-A9D9-F3F5174B6D13}"/>
          </ac:picMkLst>
        </pc:picChg>
      </pc:sldChg>
      <pc:sldChg chg="modSp mod setBg">
        <pc:chgData name="北野 正和" userId="0e9cc0ea2752a10b" providerId="LiveId" clId="{86EC67FF-7B6D-46F3-B102-5CEFD3D31F7C}" dt="2020-09-06T05:06:16.405" v="1085"/>
        <pc:sldMkLst>
          <pc:docMk/>
          <pc:sldMk cId="4022431142" sldId="291"/>
        </pc:sldMkLst>
        <pc:spChg chg="mod">
          <ac:chgData name="北野 正和" userId="0e9cc0ea2752a10b" providerId="LiveId" clId="{86EC67FF-7B6D-46F3-B102-5CEFD3D31F7C}" dt="2020-09-06T05:06:16.405" v="1085"/>
          <ac:spMkLst>
            <pc:docMk/>
            <pc:sldMk cId="4022431142" sldId="291"/>
            <ac:spMk id="2" creationId="{774C14D0-837B-475F-86ED-09C2F488CE3F}"/>
          </ac:spMkLst>
        </pc:spChg>
      </pc:sldChg>
      <pc:sldChg chg="addSp modSp mod modTransition setBg">
        <pc:chgData name="北野 正和" userId="0e9cc0ea2752a10b" providerId="LiveId" clId="{86EC67FF-7B6D-46F3-B102-5CEFD3D31F7C}" dt="2020-09-06T04:59:52.840" v="1073"/>
        <pc:sldMkLst>
          <pc:docMk/>
          <pc:sldMk cId="307169607" sldId="292"/>
        </pc:sldMkLst>
        <pc:graphicFrameChg chg="mod">
          <ac:chgData name="北野 正和" userId="0e9cc0ea2752a10b" providerId="LiveId" clId="{86EC67FF-7B6D-46F3-B102-5CEFD3D31F7C}" dt="2020-09-06T04:58:59.460" v="1070"/>
          <ac:graphicFrameMkLst>
            <pc:docMk/>
            <pc:sldMk cId="307169607" sldId="292"/>
            <ac:graphicFrameMk id="2" creationId="{7984EDA0-1268-4284-8AA6-F671644B8979}"/>
          </ac:graphicFrameMkLst>
        </pc:graphicFrameChg>
        <pc:picChg chg="add">
          <ac:chgData name="北野 正和" userId="0e9cc0ea2752a10b" providerId="LiveId" clId="{86EC67FF-7B6D-46F3-B102-5CEFD3D31F7C}" dt="2020-09-06T04:59:15.600" v="1071" actId="22"/>
          <ac:picMkLst>
            <pc:docMk/>
            <pc:sldMk cId="307169607" sldId="292"/>
            <ac:picMk id="3" creationId="{C924D267-4CF0-4C14-B695-420B35CBE170}"/>
          </ac:picMkLst>
        </pc:picChg>
        <pc:picChg chg="add">
          <ac:chgData name="北野 正和" userId="0e9cc0ea2752a10b" providerId="LiveId" clId="{86EC67FF-7B6D-46F3-B102-5CEFD3D31F7C}" dt="2020-09-06T04:59:28.001" v="1072" actId="22"/>
          <ac:picMkLst>
            <pc:docMk/>
            <pc:sldMk cId="307169607" sldId="292"/>
            <ac:picMk id="5" creationId="{85D19FD4-BD7E-424F-8EA9-1C66704FFD94}"/>
          </ac:picMkLst>
        </pc:picChg>
      </pc:sldChg>
      <pc:sldChg chg="modSp">
        <pc:chgData name="北野 正和" userId="0e9cc0ea2752a10b" providerId="LiveId" clId="{86EC67FF-7B6D-46F3-B102-5CEFD3D31F7C}" dt="2020-09-06T04:10:26.497" v="836" actId="207"/>
        <pc:sldMkLst>
          <pc:docMk/>
          <pc:sldMk cId="794579336" sldId="293"/>
        </pc:sldMkLst>
        <pc:spChg chg="mod">
          <ac:chgData name="北野 正和" userId="0e9cc0ea2752a10b" providerId="LiveId" clId="{86EC67FF-7B6D-46F3-B102-5CEFD3D31F7C}" dt="2020-09-06T04:10:26.497" v="836" actId="207"/>
          <ac:spMkLst>
            <pc:docMk/>
            <pc:sldMk cId="794579336" sldId="293"/>
            <ac:spMk id="3" creationId="{437859F3-469F-47E1-AAF8-ABE90C9FF490}"/>
          </ac:spMkLst>
        </pc:spChg>
      </pc:sldChg>
      <pc:sldChg chg="modSp">
        <pc:chgData name="北野 正和" userId="0e9cc0ea2752a10b" providerId="LiveId" clId="{86EC67FF-7B6D-46F3-B102-5CEFD3D31F7C}" dt="2020-09-06T04:10:32.079" v="837" actId="207"/>
        <pc:sldMkLst>
          <pc:docMk/>
          <pc:sldMk cId="2655622536" sldId="294"/>
        </pc:sldMkLst>
        <pc:spChg chg="mod">
          <ac:chgData name="北野 正和" userId="0e9cc0ea2752a10b" providerId="LiveId" clId="{86EC67FF-7B6D-46F3-B102-5CEFD3D31F7C}" dt="2020-09-06T04:10:32.079" v="837" actId="207"/>
          <ac:spMkLst>
            <pc:docMk/>
            <pc:sldMk cId="2655622536" sldId="294"/>
            <ac:spMk id="3" creationId="{940DF761-B8D4-4B9B-96ED-90CD364370EC}"/>
          </ac:spMkLst>
        </pc:spChg>
      </pc:sldChg>
      <pc:sldChg chg="modSp">
        <pc:chgData name="北野 正和" userId="0e9cc0ea2752a10b" providerId="LiveId" clId="{86EC67FF-7B6D-46F3-B102-5CEFD3D31F7C}" dt="2020-09-06T04:10:19.057" v="835" actId="207"/>
        <pc:sldMkLst>
          <pc:docMk/>
          <pc:sldMk cId="4182262531" sldId="295"/>
        </pc:sldMkLst>
        <pc:spChg chg="mod">
          <ac:chgData name="北野 正和" userId="0e9cc0ea2752a10b" providerId="LiveId" clId="{86EC67FF-7B6D-46F3-B102-5CEFD3D31F7C}" dt="2020-09-06T04:10:19.057" v="835" actId="207"/>
          <ac:spMkLst>
            <pc:docMk/>
            <pc:sldMk cId="4182262531" sldId="295"/>
            <ac:spMk id="3" creationId="{E9DD277B-9676-4598-B46D-F47D0D57C4B5}"/>
          </ac:spMkLst>
        </pc:spChg>
      </pc:sldChg>
      <pc:sldChg chg="modSp">
        <pc:chgData name="北野 正和" userId="0e9cc0ea2752a10b" providerId="LiveId" clId="{86EC67FF-7B6D-46F3-B102-5CEFD3D31F7C}" dt="2020-09-06T04:10:13.507" v="834" actId="207"/>
        <pc:sldMkLst>
          <pc:docMk/>
          <pc:sldMk cId="3054443461" sldId="296"/>
        </pc:sldMkLst>
        <pc:spChg chg="mod">
          <ac:chgData name="北野 正和" userId="0e9cc0ea2752a10b" providerId="LiveId" clId="{86EC67FF-7B6D-46F3-B102-5CEFD3D31F7C}" dt="2020-09-06T04:10:13.507" v="834" actId="207"/>
          <ac:spMkLst>
            <pc:docMk/>
            <pc:sldMk cId="3054443461" sldId="296"/>
            <ac:spMk id="3" creationId="{FC98943A-ED0F-4674-8BD6-2E9C712C0C7D}"/>
          </ac:spMkLst>
        </pc:spChg>
      </pc:sldChg>
      <pc:sldChg chg="modSp mod setBg">
        <pc:chgData name="北野 正和" userId="0e9cc0ea2752a10b" providerId="LiveId" clId="{86EC67FF-7B6D-46F3-B102-5CEFD3D31F7C}" dt="2020-09-06T04:13:09.618" v="909" actId="20577"/>
        <pc:sldMkLst>
          <pc:docMk/>
          <pc:sldMk cId="2405328418" sldId="298"/>
        </pc:sldMkLst>
        <pc:spChg chg="mod">
          <ac:chgData name="北野 正和" userId="0e9cc0ea2752a10b" providerId="LiveId" clId="{86EC67FF-7B6D-46F3-B102-5CEFD3D31F7C}" dt="2020-09-06T04:13:09.618" v="909" actId="20577"/>
          <ac:spMkLst>
            <pc:docMk/>
            <pc:sldMk cId="2405328418" sldId="298"/>
            <ac:spMk id="4" creationId="{47E1340C-FADD-4645-94F8-FCE3204E3A25}"/>
          </ac:spMkLst>
        </pc:spChg>
      </pc:sldChg>
      <pc:sldChg chg="del">
        <pc:chgData name="北野 正和" userId="0e9cc0ea2752a10b" providerId="LiveId" clId="{86EC67FF-7B6D-46F3-B102-5CEFD3D31F7C}" dt="2020-09-03T15:55:02.382" v="2" actId="47"/>
        <pc:sldMkLst>
          <pc:docMk/>
          <pc:sldMk cId="1538311128" sldId="299"/>
        </pc:sldMkLst>
      </pc:sldChg>
      <pc:sldChg chg="addSp modSp new mod modTransition">
        <pc:chgData name="北野 正和" userId="0e9cc0ea2752a10b" providerId="LiveId" clId="{86EC67FF-7B6D-46F3-B102-5CEFD3D31F7C}" dt="2020-09-06T04:51:19.999" v="1040"/>
        <pc:sldMkLst>
          <pc:docMk/>
          <pc:sldMk cId="3910634931" sldId="299"/>
        </pc:sldMkLst>
        <pc:picChg chg="add mod">
          <ac:chgData name="北野 正和" userId="0e9cc0ea2752a10b" providerId="LiveId" clId="{86EC67FF-7B6D-46F3-B102-5CEFD3D31F7C}" dt="2020-09-06T04:13:35.831" v="913" actId="962"/>
          <ac:picMkLst>
            <pc:docMk/>
            <pc:sldMk cId="3910634931" sldId="299"/>
            <ac:picMk id="3" creationId="{99D6E50F-0DF7-40E8-9530-7369CB0AF84A}"/>
          </ac:picMkLst>
        </pc:picChg>
      </pc:sldChg>
      <pc:sldChg chg="del">
        <pc:chgData name="北野 正和" userId="0e9cc0ea2752a10b" providerId="LiveId" clId="{86EC67FF-7B6D-46F3-B102-5CEFD3D31F7C}" dt="2020-09-03T15:55:02.382" v="2" actId="47"/>
        <pc:sldMkLst>
          <pc:docMk/>
          <pc:sldMk cId="2904185152" sldId="301"/>
        </pc:sldMkLst>
      </pc:sldChg>
      <pc:sldMasterChg chg="setBg modSldLayout">
        <pc:chgData name="北野 正和" userId="0e9cc0ea2752a10b" providerId="LiveId" clId="{86EC67FF-7B6D-46F3-B102-5CEFD3D31F7C}" dt="2020-09-06T04:12:11.337" v="880"/>
        <pc:sldMasterMkLst>
          <pc:docMk/>
          <pc:sldMasterMk cId="3859900709" sldId="2147483752"/>
        </pc:sldMasterMkLst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3576922913" sldId="2147483753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803608578" sldId="2147483754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1210188809" sldId="2147483755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4046806950" sldId="2147483756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3225725642" sldId="2147483757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2798444081" sldId="2147483758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3450518874" sldId="2147483759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7409312" sldId="2147483760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3884247724" sldId="2147483761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4141574744" sldId="2147483762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2709707968" sldId="2147483763"/>
          </pc:sldLayoutMkLst>
        </pc:sldLayoutChg>
        <pc:sldLayoutChg chg="setBg">
          <pc:chgData name="北野 正和" userId="0e9cc0ea2752a10b" providerId="LiveId" clId="{86EC67FF-7B6D-46F3-B102-5CEFD3D31F7C}" dt="2020-09-06T04:12:11.337" v="880"/>
          <pc:sldLayoutMkLst>
            <pc:docMk/>
            <pc:sldMasterMk cId="3859900709" sldId="2147483752"/>
            <pc:sldLayoutMk cId="3745819436" sldId="2147483764"/>
          </pc:sldLayoutMkLst>
        </pc:sldLayoutChg>
      </pc:sldMasterChg>
    </pc:docChg>
  </pc:docChgLst>
  <pc:docChgLst>
    <pc:chgData name="北野 正和" userId="0e9cc0ea2752a10b" providerId="LiveId" clId="{2EE735DB-3CA2-47E0-A944-024C8DA1CE22}"/>
    <pc:docChg chg="addSld delSld modSld sldOrd">
      <pc:chgData name="北野 正和" userId="0e9cc0ea2752a10b" providerId="LiveId" clId="{2EE735DB-3CA2-47E0-A944-024C8DA1CE22}" dt="2020-09-03T15:08:32.462" v="11" actId="47"/>
      <pc:docMkLst>
        <pc:docMk/>
      </pc:docMkLst>
      <pc:sldChg chg="addSp modSp modAnim">
        <pc:chgData name="北野 正和" userId="0e9cc0ea2752a10b" providerId="LiveId" clId="{2EE735DB-3CA2-47E0-A944-024C8DA1CE22}" dt="2020-09-03T14:45:56.076" v="2"/>
        <pc:sldMkLst>
          <pc:docMk/>
          <pc:sldMk cId="3509680297" sldId="289"/>
        </pc:sldMkLst>
        <pc:picChg chg="add mod">
          <ac:chgData name="北野 正和" userId="0e9cc0ea2752a10b" providerId="LiveId" clId="{2EE735DB-3CA2-47E0-A944-024C8DA1CE22}" dt="2020-09-03T14:45:51.376" v="0"/>
          <ac:picMkLst>
            <pc:docMk/>
            <pc:sldMk cId="3509680297" sldId="289"/>
            <ac:picMk id="4" creationId="{C93A92FF-DDC2-456C-A9D9-F3F5174B6D13}"/>
          </ac:picMkLst>
        </pc:picChg>
      </pc:sldChg>
      <pc:sldChg chg="del">
        <pc:chgData name="北野 正和" userId="0e9cc0ea2752a10b" providerId="LiveId" clId="{2EE735DB-3CA2-47E0-A944-024C8DA1CE22}" dt="2020-09-03T15:08:32.462" v="11" actId="47"/>
        <pc:sldMkLst>
          <pc:docMk/>
          <pc:sldMk cId="2482596933" sldId="290"/>
        </pc:sldMkLst>
      </pc:sldChg>
      <pc:sldChg chg="modSp new mod ord">
        <pc:chgData name="北野 正和" userId="0e9cc0ea2752a10b" providerId="LiveId" clId="{2EE735DB-3CA2-47E0-A944-024C8DA1CE22}" dt="2020-09-03T15:00:51.726" v="9"/>
        <pc:sldMkLst>
          <pc:docMk/>
          <pc:sldMk cId="1538311128" sldId="299"/>
        </pc:sldMkLst>
        <pc:spChg chg="mod">
          <ac:chgData name="北野 正和" userId="0e9cc0ea2752a10b" providerId="LiveId" clId="{2EE735DB-3CA2-47E0-A944-024C8DA1CE22}" dt="2020-09-03T15:00:51.726" v="9"/>
          <ac:spMkLst>
            <pc:docMk/>
            <pc:sldMk cId="1538311128" sldId="299"/>
            <ac:spMk id="2" creationId="{60DDBE44-8A0D-421D-AC5D-12906EB767AB}"/>
          </ac:spMkLst>
        </pc:spChg>
      </pc:sldChg>
      <pc:sldChg chg="new del">
        <pc:chgData name="北野 正和" userId="0e9cc0ea2752a10b" providerId="LiveId" clId="{2EE735DB-3CA2-47E0-A944-024C8DA1CE22}" dt="2020-09-03T15:01:15.798" v="10" actId="47"/>
        <pc:sldMkLst>
          <pc:docMk/>
          <pc:sldMk cId="3271802933" sldId="300"/>
        </pc:sldMkLst>
      </pc:sldChg>
    </pc:docChg>
  </pc:docChgLst>
  <pc:docChgLst>
    <pc:chgData name="北野 正和" userId="0e9cc0ea2752a10b" providerId="LiveId" clId="{B0C4B5E5-2F40-4B86-A54E-6E9870B9DFF1}"/>
    <pc:docChg chg="modSld">
      <pc:chgData name="北野 正和" userId="0e9cc0ea2752a10b" providerId="LiveId" clId="{B0C4B5E5-2F40-4B86-A54E-6E9870B9DFF1}" dt="2020-09-04T07:13:52.134" v="3" actId="207"/>
      <pc:docMkLst>
        <pc:docMk/>
      </pc:docMkLst>
      <pc:sldChg chg="modSp">
        <pc:chgData name="北野 正和" userId="0e9cc0ea2752a10b" providerId="LiveId" clId="{B0C4B5E5-2F40-4B86-A54E-6E9870B9DFF1}" dt="2020-09-04T07:13:52.134" v="3" actId="207"/>
        <pc:sldMkLst>
          <pc:docMk/>
          <pc:sldMk cId="4119547287" sldId="257"/>
        </pc:sldMkLst>
        <pc:spChg chg="mod">
          <ac:chgData name="北野 正和" userId="0e9cc0ea2752a10b" providerId="LiveId" clId="{B0C4B5E5-2F40-4B86-A54E-6E9870B9DFF1}" dt="2020-09-04T07:13:42.555" v="0" actId="207"/>
          <ac:spMkLst>
            <pc:docMk/>
            <pc:sldMk cId="4119547287" sldId="257"/>
            <ac:spMk id="2" creationId="{11596DCF-01B6-F54F-9E95-3482C69AA298}"/>
          </ac:spMkLst>
        </pc:spChg>
        <pc:spChg chg="mod">
          <ac:chgData name="北野 正和" userId="0e9cc0ea2752a10b" providerId="LiveId" clId="{B0C4B5E5-2F40-4B86-A54E-6E9870B9DFF1}" dt="2020-09-04T07:13:45.486" v="1" actId="207"/>
          <ac:spMkLst>
            <pc:docMk/>
            <pc:sldMk cId="4119547287" sldId="257"/>
            <ac:spMk id="3" creationId="{656181C8-758F-F54B-9F60-B6111C674F88}"/>
          </ac:spMkLst>
        </pc:spChg>
        <pc:spChg chg="mod">
          <ac:chgData name="北野 正和" userId="0e9cc0ea2752a10b" providerId="LiveId" clId="{B0C4B5E5-2F40-4B86-A54E-6E9870B9DFF1}" dt="2020-09-04T07:13:52.134" v="3" actId="207"/>
          <ac:spMkLst>
            <pc:docMk/>
            <pc:sldMk cId="4119547287" sldId="257"/>
            <ac:spMk id="9" creationId="{B079CD57-9AFB-43DB-971B-E50A0A737C9C}"/>
          </ac:spMkLst>
        </pc:spChg>
        <pc:spChg chg="mod">
          <ac:chgData name="北野 正和" userId="0e9cc0ea2752a10b" providerId="LiveId" clId="{B0C4B5E5-2F40-4B86-A54E-6E9870B9DFF1}" dt="2020-09-04T07:13:48.086" v="2" actId="207"/>
          <ac:spMkLst>
            <pc:docMk/>
            <pc:sldMk cId="4119547287" sldId="257"/>
            <ac:spMk id="11" creationId="{6839DBEE-53E4-457E-ADD1-64C243D64A5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6678AE-4918-468C-A2B1-57950757A3F6}" type="doc">
      <dgm:prSet loTypeId="urn:microsoft.com/office/officeart/2005/8/layout/pyramid1" loCatId="pyramid" qsTypeId="urn:microsoft.com/office/officeart/2005/8/quickstyle/simple1" qsCatId="simple" csTypeId="urn:microsoft.com/office/officeart/2005/8/colors/accent2_1" csCatId="accent2" phldr="1"/>
      <dgm:spPr/>
    </dgm:pt>
    <dgm:pt modelId="{4232B5BC-FA41-4894-A3E6-848310FE0679}">
      <dgm:prSet phldrT="[テキスト]"/>
      <dgm:spPr/>
      <dgm:t>
        <a:bodyPr/>
        <a:lstStyle/>
        <a:p>
          <a:endParaRPr kumimoji="1" lang="ja-JP" altLang="en-US" dirty="0">
            <a:solidFill>
              <a:srgbClr val="002060"/>
            </a:solidFill>
          </a:endParaRPr>
        </a:p>
      </dgm:t>
    </dgm:pt>
    <dgm:pt modelId="{588BA5E6-5D7C-4253-B290-19A4C471A8C2}" type="parTrans" cxnId="{13ECF614-A58B-41BB-843A-72C27404642C}">
      <dgm:prSet/>
      <dgm:spPr/>
      <dgm:t>
        <a:bodyPr/>
        <a:lstStyle/>
        <a:p>
          <a:endParaRPr kumimoji="1" lang="ja-JP" altLang="en-US"/>
        </a:p>
      </dgm:t>
    </dgm:pt>
    <dgm:pt modelId="{3CF43596-7DBA-497D-9A26-3232D1FEF69D}" type="sibTrans" cxnId="{13ECF614-A58B-41BB-843A-72C27404642C}">
      <dgm:prSet/>
      <dgm:spPr/>
      <dgm:t>
        <a:bodyPr/>
        <a:lstStyle/>
        <a:p>
          <a:endParaRPr kumimoji="1" lang="ja-JP" altLang="en-US"/>
        </a:p>
      </dgm:t>
    </dgm:pt>
    <dgm:pt modelId="{D059809B-995D-4AE3-A5B9-A73380361CED}">
      <dgm:prSet phldrT="[テキスト]" custT="1"/>
      <dgm:spPr/>
      <dgm:t>
        <a:bodyPr/>
        <a:lstStyle/>
        <a:p>
          <a:endParaRPr kumimoji="1" lang="ja-JP" altLang="en-US" sz="4400" dirty="0">
            <a:solidFill>
              <a:srgbClr val="002060"/>
            </a:solidFill>
          </a:endParaRPr>
        </a:p>
      </dgm:t>
    </dgm:pt>
    <dgm:pt modelId="{73FC4748-529C-4527-93B1-74ADD2C2D601}" type="parTrans" cxnId="{69C1009C-50C9-4F33-B635-FF8BDD326367}">
      <dgm:prSet/>
      <dgm:spPr/>
      <dgm:t>
        <a:bodyPr/>
        <a:lstStyle/>
        <a:p>
          <a:endParaRPr kumimoji="1" lang="ja-JP" altLang="en-US"/>
        </a:p>
      </dgm:t>
    </dgm:pt>
    <dgm:pt modelId="{7CB8633B-13BF-4DA0-AC0C-1779DB05A516}" type="sibTrans" cxnId="{69C1009C-50C9-4F33-B635-FF8BDD326367}">
      <dgm:prSet/>
      <dgm:spPr/>
      <dgm:t>
        <a:bodyPr/>
        <a:lstStyle/>
        <a:p>
          <a:endParaRPr kumimoji="1" lang="ja-JP" altLang="en-US"/>
        </a:p>
      </dgm:t>
    </dgm:pt>
    <dgm:pt modelId="{A46368B2-4B78-4A2C-8767-2BB6E5D92C7A}">
      <dgm:prSet phldrT="[テキスト]" custT="1"/>
      <dgm:spPr/>
      <dgm:t>
        <a:bodyPr/>
        <a:lstStyle/>
        <a:p>
          <a:endParaRPr kumimoji="1" lang="ja-JP" altLang="en-US" sz="4400" dirty="0">
            <a:solidFill>
              <a:srgbClr val="002060"/>
            </a:solidFill>
          </a:endParaRPr>
        </a:p>
      </dgm:t>
    </dgm:pt>
    <dgm:pt modelId="{4447902B-A908-4D0B-AF23-9511EBFF7ABB}" type="parTrans" cxnId="{9E9CFCBC-46F0-4EB7-9D7E-ED30E92FAC39}">
      <dgm:prSet/>
      <dgm:spPr/>
      <dgm:t>
        <a:bodyPr/>
        <a:lstStyle/>
        <a:p>
          <a:endParaRPr kumimoji="1" lang="ja-JP" altLang="en-US"/>
        </a:p>
      </dgm:t>
    </dgm:pt>
    <dgm:pt modelId="{3565045F-867D-4BDE-8E8B-3D36DCE50B5C}" type="sibTrans" cxnId="{9E9CFCBC-46F0-4EB7-9D7E-ED30E92FAC39}">
      <dgm:prSet/>
      <dgm:spPr/>
      <dgm:t>
        <a:bodyPr/>
        <a:lstStyle/>
        <a:p>
          <a:endParaRPr kumimoji="1" lang="ja-JP" altLang="en-US"/>
        </a:p>
      </dgm:t>
    </dgm:pt>
    <dgm:pt modelId="{E1D29106-D893-4067-B95B-4369F6C1AE35}" type="pres">
      <dgm:prSet presAssocID="{E16678AE-4918-468C-A2B1-57950757A3F6}" presName="Name0" presStyleCnt="0">
        <dgm:presLayoutVars>
          <dgm:dir/>
          <dgm:animLvl val="lvl"/>
          <dgm:resizeHandles val="exact"/>
        </dgm:presLayoutVars>
      </dgm:prSet>
      <dgm:spPr/>
    </dgm:pt>
    <dgm:pt modelId="{38E2E107-C20D-48F9-BFD4-A0AC62F6303D}" type="pres">
      <dgm:prSet presAssocID="{4232B5BC-FA41-4894-A3E6-848310FE0679}" presName="Name8" presStyleCnt="0"/>
      <dgm:spPr/>
    </dgm:pt>
    <dgm:pt modelId="{B709CCA1-665D-4E16-9B47-D41347613929}" type="pres">
      <dgm:prSet presAssocID="{4232B5BC-FA41-4894-A3E6-848310FE0679}" presName="level" presStyleLbl="node1" presStyleIdx="0" presStyleCnt="3">
        <dgm:presLayoutVars>
          <dgm:chMax val="1"/>
          <dgm:bulletEnabled val="1"/>
        </dgm:presLayoutVars>
      </dgm:prSet>
      <dgm:spPr/>
    </dgm:pt>
    <dgm:pt modelId="{536C19B3-A8DE-452C-829A-A6370311122D}" type="pres">
      <dgm:prSet presAssocID="{4232B5BC-FA41-4894-A3E6-848310FE067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DE5331E-9BA6-41CD-8D1F-A5B7C070B5AD}" type="pres">
      <dgm:prSet presAssocID="{D059809B-995D-4AE3-A5B9-A73380361CED}" presName="Name8" presStyleCnt="0"/>
      <dgm:spPr/>
    </dgm:pt>
    <dgm:pt modelId="{223A7A25-6410-4260-AC2F-367F6C0E8E0E}" type="pres">
      <dgm:prSet presAssocID="{D059809B-995D-4AE3-A5B9-A73380361CED}" presName="level" presStyleLbl="node1" presStyleIdx="1" presStyleCnt="3">
        <dgm:presLayoutVars>
          <dgm:chMax val="1"/>
          <dgm:bulletEnabled val="1"/>
        </dgm:presLayoutVars>
      </dgm:prSet>
      <dgm:spPr/>
    </dgm:pt>
    <dgm:pt modelId="{456891F3-AE92-4BFD-93A7-4A104C18174C}" type="pres">
      <dgm:prSet presAssocID="{D059809B-995D-4AE3-A5B9-A73380361CE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65D0845-2941-4E45-B365-890C4C4016E2}" type="pres">
      <dgm:prSet presAssocID="{A46368B2-4B78-4A2C-8767-2BB6E5D92C7A}" presName="Name8" presStyleCnt="0"/>
      <dgm:spPr/>
    </dgm:pt>
    <dgm:pt modelId="{2BC680D3-5FD0-410E-BB64-43E899986771}" type="pres">
      <dgm:prSet presAssocID="{A46368B2-4B78-4A2C-8767-2BB6E5D92C7A}" presName="level" presStyleLbl="node1" presStyleIdx="2" presStyleCnt="3" custLinFactNeighborX="16471" custLinFactNeighborY="383">
        <dgm:presLayoutVars>
          <dgm:chMax val="1"/>
          <dgm:bulletEnabled val="1"/>
        </dgm:presLayoutVars>
      </dgm:prSet>
      <dgm:spPr/>
    </dgm:pt>
    <dgm:pt modelId="{561FFC29-465E-4377-A3C7-4A7AD8C4054C}" type="pres">
      <dgm:prSet presAssocID="{A46368B2-4B78-4A2C-8767-2BB6E5D92C7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3ECF614-A58B-41BB-843A-72C27404642C}" srcId="{E16678AE-4918-468C-A2B1-57950757A3F6}" destId="{4232B5BC-FA41-4894-A3E6-848310FE0679}" srcOrd="0" destOrd="0" parTransId="{588BA5E6-5D7C-4253-B290-19A4C471A8C2}" sibTransId="{3CF43596-7DBA-497D-9A26-3232D1FEF69D}"/>
    <dgm:cxn modelId="{937ED41A-3A79-40E6-98FB-77AC4CD07E5E}" type="presOf" srcId="{A46368B2-4B78-4A2C-8767-2BB6E5D92C7A}" destId="{2BC680D3-5FD0-410E-BB64-43E899986771}" srcOrd="0" destOrd="0" presId="urn:microsoft.com/office/officeart/2005/8/layout/pyramid1"/>
    <dgm:cxn modelId="{D6012F1E-39EC-47EB-BB11-E3EB3B866A05}" type="presOf" srcId="{4232B5BC-FA41-4894-A3E6-848310FE0679}" destId="{536C19B3-A8DE-452C-829A-A6370311122D}" srcOrd="1" destOrd="0" presId="urn:microsoft.com/office/officeart/2005/8/layout/pyramid1"/>
    <dgm:cxn modelId="{22C22E2D-C609-450E-A64A-953BECFBAD46}" type="presOf" srcId="{D059809B-995D-4AE3-A5B9-A73380361CED}" destId="{223A7A25-6410-4260-AC2F-367F6C0E8E0E}" srcOrd="0" destOrd="0" presId="urn:microsoft.com/office/officeart/2005/8/layout/pyramid1"/>
    <dgm:cxn modelId="{E0C4EA6B-65DA-4C7D-949F-87E48A1D47C2}" type="presOf" srcId="{A46368B2-4B78-4A2C-8767-2BB6E5D92C7A}" destId="{561FFC29-465E-4377-A3C7-4A7AD8C4054C}" srcOrd="1" destOrd="0" presId="urn:microsoft.com/office/officeart/2005/8/layout/pyramid1"/>
    <dgm:cxn modelId="{D7E7446E-B815-4BB6-945C-B1054B381E1B}" type="presOf" srcId="{4232B5BC-FA41-4894-A3E6-848310FE0679}" destId="{B709CCA1-665D-4E16-9B47-D41347613929}" srcOrd="0" destOrd="0" presId="urn:microsoft.com/office/officeart/2005/8/layout/pyramid1"/>
    <dgm:cxn modelId="{69C1009C-50C9-4F33-B635-FF8BDD326367}" srcId="{E16678AE-4918-468C-A2B1-57950757A3F6}" destId="{D059809B-995D-4AE3-A5B9-A73380361CED}" srcOrd="1" destOrd="0" parTransId="{73FC4748-529C-4527-93B1-74ADD2C2D601}" sibTransId="{7CB8633B-13BF-4DA0-AC0C-1779DB05A516}"/>
    <dgm:cxn modelId="{9E9CFCBC-46F0-4EB7-9D7E-ED30E92FAC39}" srcId="{E16678AE-4918-468C-A2B1-57950757A3F6}" destId="{A46368B2-4B78-4A2C-8767-2BB6E5D92C7A}" srcOrd="2" destOrd="0" parTransId="{4447902B-A908-4D0B-AF23-9511EBFF7ABB}" sibTransId="{3565045F-867D-4BDE-8E8B-3D36DCE50B5C}"/>
    <dgm:cxn modelId="{00DE75BE-7B0E-45C5-8934-5DF0AD4A03A2}" type="presOf" srcId="{D059809B-995D-4AE3-A5B9-A73380361CED}" destId="{456891F3-AE92-4BFD-93A7-4A104C18174C}" srcOrd="1" destOrd="0" presId="urn:microsoft.com/office/officeart/2005/8/layout/pyramid1"/>
    <dgm:cxn modelId="{9922F4F1-FF3F-4092-9C3B-EAEB4666A829}" type="presOf" srcId="{E16678AE-4918-468C-A2B1-57950757A3F6}" destId="{E1D29106-D893-4067-B95B-4369F6C1AE35}" srcOrd="0" destOrd="0" presId="urn:microsoft.com/office/officeart/2005/8/layout/pyramid1"/>
    <dgm:cxn modelId="{F8A881A6-6EC6-40C3-9AC9-D187910FDAE2}" type="presParOf" srcId="{E1D29106-D893-4067-B95B-4369F6C1AE35}" destId="{38E2E107-C20D-48F9-BFD4-A0AC62F6303D}" srcOrd="0" destOrd="0" presId="urn:microsoft.com/office/officeart/2005/8/layout/pyramid1"/>
    <dgm:cxn modelId="{5D6377B9-5974-4D2D-8E9D-3733B35140F2}" type="presParOf" srcId="{38E2E107-C20D-48F9-BFD4-A0AC62F6303D}" destId="{B709CCA1-665D-4E16-9B47-D41347613929}" srcOrd="0" destOrd="0" presId="urn:microsoft.com/office/officeart/2005/8/layout/pyramid1"/>
    <dgm:cxn modelId="{AEC9110E-7C8B-4CDB-BF78-63052CCA2455}" type="presParOf" srcId="{38E2E107-C20D-48F9-BFD4-A0AC62F6303D}" destId="{536C19B3-A8DE-452C-829A-A6370311122D}" srcOrd="1" destOrd="0" presId="urn:microsoft.com/office/officeart/2005/8/layout/pyramid1"/>
    <dgm:cxn modelId="{7318556F-8587-4541-849C-182213FBFD4C}" type="presParOf" srcId="{E1D29106-D893-4067-B95B-4369F6C1AE35}" destId="{ADE5331E-9BA6-41CD-8D1F-A5B7C070B5AD}" srcOrd="1" destOrd="0" presId="urn:microsoft.com/office/officeart/2005/8/layout/pyramid1"/>
    <dgm:cxn modelId="{A7121FCE-1128-44C5-890C-FA0EFDE0F869}" type="presParOf" srcId="{ADE5331E-9BA6-41CD-8D1F-A5B7C070B5AD}" destId="{223A7A25-6410-4260-AC2F-367F6C0E8E0E}" srcOrd="0" destOrd="0" presId="urn:microsoft.com/office/officeart/2005/8/layout/pyramid1"/>
    <dgm:cxn modelId="{E8CB65E4-3477-498F-A47D-66CBDB221F6A}" type="presParOf" srcId="{ADE5331E-9BA6-41CD-8D1F-A5B7C070B5AD}" destId="{456891F3-AE92-4BFD-93A7-4A104C18174C}" srcOrd="1" destOrd="0" presId="urn:microsoft.com/office/officeart/2005/8/layout/pyramid1"/>
    <dgm:cxn modelId="{4CCF16A2-B28F-4487-B06E-35C70EC45B5B}" type="presParOf" srcId="{E1D29106-D893-4067-B95B-4369F6C1AE35}" destId="{765D0845-2941-4E45-B365-890C4C4016E2}" srcOrd="2" destOrd="0" presId="urn:microsoft.com/office/officeart/2005/8/layout/pyramid1"/>
    <dgm:cxn modelId="{89234DCF-2A5E-4DB5-A89F-F0770C73A85D}" type="presParOf" srcId="{765D0845-2941-4E45-B365-890C4C4016E2}" destId="{2BC680D3-5FD0-410E-BB64-43E899986771}" srcOrd="0" destOrd="0" presId="urn:microsoft.com/office/officeart/2005/8/layout/pyramid1"/>
    <dgm:cxn modelId="{88B2B412-4E60-4BF2-BD10-BD5629D0CF6A}" type="presParOf" srcId="{765D0845-2941-4E45-B365-890C4C4016E2}" destId="{561FFC29-465E-4377-A3C7-4A7AD8C4054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6678AE-4918-468C-A2B1-57950757A3F6}" type="doc">
      <dgm:prSet loTypeId="urn:microsoft.com/office/officeart/2005/8/layout/pyramid1" loCatId="pyramid" qsTypeId="urn:microsoft.com/office/officeart/2005/8/quickstyle/simple1" qsCatId="simple" csTypeId="urn:microsoft.com/office/officeart/2005/8/colors/accent2_1" csCatId="accent2" phldr="1"/>
      <dgm:spPr/>
    </dgm:pt>
    <dgm:pt modelId="{4232B5BC-FA41-4894-A3E6-848310FE0679}">
      <dgm:prSet phldrT="[テキスト]"/>
      <dgm:spPr/>
      <dgm:t>
        <a:bodyPr/>
        <a:lstStyle/>
        <a:p>
          <a:endParaRPr kumimoji="1" lang="ja-JP" altLang="en-US" dirty="0">
            <a:solidFill>
              <a:srgbClr val="002060"/>
            </a:solidFill>
          </a:endParaRPr>
        </a:p>
      </dgm:t>
    </dgm:pt>
    <dgm:pt modelId="{588BA5E6-5D7C-4253-B290-19A4C471A8C2}" type="parTrans" cxnId="{13ECF614-A58B-41BB-843A-72C27404642C}">
      <dgm:prSet/>
      <dgm:spPr/>
      <dgm:t>
        <a:bodyPr/>
        <a:lstStyle/>
        <a:p>
          <a:endParaRPr kumimoji="1" lang="ja-JP" altLang="en-US"/>
        </a:p>
      </dgm:t>
    </dgm:pt>
    <dgm:pt modelId="{3CF43596-7DBA-497D-9A26-3232D1FEF69D}" type="sibTrans" cxnId="{13ECF614-A58B-41BB-843A-72C27404642C}">
      <dgm:prSet/>
      <dgm:spPr/>
      <dgm:t>
        <a:bodyPr/>
        <a:lstStyle/>
        <a:p>
          <a:endParaRPr kumimoji="1" lang="ja-JP" altLang="en-US"/>
        </a:p>
      </dgm:t>
    </dgm:pt>
    <dgm:pt modelId="{D059809B-995D-4AE3-A5B9-A73380361CED}">
      <dgm:prSet phldrT="[テキスト]" custT="1"/>
      <dgm:spPr/>
      <dgm:t>
        <a:bodyPr/>
        <a:lstStyle/>
        <a:p>
          <a:endParaRPr kumimoji="1" lang="ja-JP" altLang="en-US" sz="4400" dirty="0">
            <a:solidFill>
              <a:srgbClr val="002060"/>
            </a:solidFill>
          </a:endParaRPr>
        </a:p>
      </dgm:t>
    </dgm:pt>
    <dgm:pt modelId="{73FC4748-529C-4527-93B1-74ADD2C2D601}" type="parTrans" cxnId="{69C1009C-50C9-4F33-B635-FF8BDD326367}">
      <dgm:prSet/>
      <dgm:spPr/>
      <dgm:t>
        <a:bodyPr/>
        <a:lstStyle/>
        <a:p>
          <a:endParaRPr kumimoji="1" lang="ja-JP" altLang="en-US"/>
        </a:p>
      </dgm:t>
    </dgm:pt>
    <dgm:pt modelId="{7CB8633B-13BF-4DA0-AC0C-1779DB05A516}" type="sibTrans" cxnId="{69C1009C-50C9-4F33-B635-FF8BDD326367}">
      <dgm:prSet/>
      <dgm:spPr/>
      <dgm:t>
        <a:bodyPr/>
        <a:lstStyle/>
        <a:p>
          <a:endParaRPr kumimoji="1" lang="ja-JP" altLang="en-US"/>
        </a:p>
      </dgm:t>
    </dgm:pt>
    <dgm:pt modelId="{A46368B2-4B78-4A2C-8767-2BB6E5D92C7A}">
      <dgm:prSet phldrT="[テキスト]" custT="1"/>
      <dgm:spPr/>
      <dgm:t>
        <a:bodyPr/>
        <a:lstStyle/>
        <a:p>
          <a:endParaRPr kumimoji="1" lang="ja-JP" altLang="en-US" sz="4400" dirty="0">
            <a:solidFill>
              <a:srgbClr val="002060"/>
            </a:solidFill>
          </a:endParaRPr>
        </a:p>
      </dgm:t>
    </dgm:pt>
    <dgm:pt modelId="{4447902B-A908-4D0B-AF23-9511EBFF7ABB}" type="parTrans" cxnId="{9E9CFCBC-46F0-4EB7-9D7E-ED30E92FAC39}">
      <dgm:prSet/>
      <dgm:spPr/>
      <dgm:t>
        <a:bodyPr/>
        <a:lstStyle/>
        <a:p>
          <a:endParaRPr kumimoji="1" lang="ja-JP" altLang="en-US"/>
        </a:p>
      </dgm:t>
    </dgm:pt>
    <dgm:pt modelId="{3565045F-867D-4BDE-8E8B-3D36DCE50B5C}" type="sibTrans" cxnId="{9E9CFCBC-46F0-4EB7-9D7E-ED30E92FAC39}">
      <dgm:prSet/>
      <dgm:spPr/>
      <dgm:t>
        <a:bodyPr/>
        <a:lstStyle/>
        <a:p>
          <a:endParaRPr kumimoji="1" lang="ja-JP" altLang="en-US"/>
        </a:p>
      </dgm:t>
    </dgm:pt>
    <dgm:pt modelId="{E1D29106-D893-4067-B95B-4369F6C1AE35}" type="pres">
      <dgm:prSet presAssocID="{E16678AE-4918-468C-A2B1-57950757A3F6}" presName="Name0" presStyleCnt="0">
        <dgm:presLayoutVars>
          <dgm:dir/>
          <dgm:animLvl val="lvl"/>
          <dgm:resizeHandles val="exact"/>
        </dgm:presLayoutVars>
      </dgm:prSet>
      <dgm:spPr/>
    </dgm:pt>
    <dgm:pt modelId="{38E2E107-C20D-48F9-BFD4-A0AC62F6303D}" type="pres">
      <dgm:prSet presAssocID="{4232B5BC-FA41-4894-A3E6-848310FE0679}" presName="Name8" presStyleCnt="0"/>
      <dgm:spPr/>
    </dgm:pt>
    <dgm:pt modelId="{B709CCA1-665D-4E16-9B47-D41347613929}" type="pres">
      <dgm:prSet presAssocID="{4232B5BC-FA41-4894-A3E6-848310FE0679}" presName="level" presStyleLbl="node1" presStyleIdx="0" presStyleCnt="3">
        <dgm:presLayoutVars>
          <dgm:chMax val="1"/>
          <dgm:bulletEnabled val="1"/>
        </dgm:presLayoutVars>
      </dgm:prSet>
      <dgm:spPr/>
    </dgm:pt>
    <dgm:pt modelId="{536C19B3-A8DE-452C-829A-A6370311122D}" type="pres">
      <dgm:prSet presAssocID="{4232B5BC-FA41-4894-A3E6-848310FE067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DE5331E-9BA6-41CD-8D1F-A5B7C070B5AD}" type="pres">
      <dgm:prSet presAssocID="{D059809B-995D-4AE3-A5B9-A73380361CED}" presName="Name8" presStyleCnt="0"/>
      <dgm:spPr/>
    </dgm:pt>
    <dgm:pt modelId="{223A7A25-6410-4260-AC2F-367F6C0E8E0E}" type="pres">
      <dgm:prSet presAssocID="{D059809B-995D-4AE3-A5B9-A73380361CED}" presName="level" presStyleLbl="node1" presStyleIdx="1" presStyleCnt="3">
        <dgm:presLayoutVars>
          <dgm:chMax val="1"/>
          <dgm:bulletEnabled val="1"/>
        </dgm:presLayoutVars>
      </dgm:prSet>
      <dgm:spPr/>
    </dgm:pt>
    <dgm:pt modelId="{456891F3-AE92-4BFD-93A7-4A104C18174C}" type="pres">
      <dgm:prSet presAssocID="{D059809B-995D-4AE3-A5B9-A73380361CE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65D0845-2941-4E45-B365-890C4C4016E2}" type="pres">
      <dgm:prSet presAssocID="{A46368B2-4B78-4A2C-8767-2BB6E5D92C7A}" presName="Name8" presStyleCnt="0"/>
      <dgm:spPr/>
    </dgm:pt>
    <dgm:pt modelId="{2BC680D3-5FD0-410E-BB64-43E899986771}" type="pres">
      <dgm:prSet presAssocID="{A46368B2-4B78-4A2C-8767-2BB6E5D92C7A}" presName="level" presStyleLbl="node1" presStyleIdx="2" presStyleCnt="3" custLinFactNeighborX="16471" custLinFactNeighborY="383">
        <dgm:presLayoutVars>
          <dgm:chMax val="1"/>
          <dgm:bulletEnabled val="1"/>
        </dgm:presLayoutVars>
      </dgm:prSet>
      <dgm:spPr/>
    </dgm:pt>
    <dgm:pt modelId="{561FFC29-465E-4377-A3C7-4A7AD8C4054C}" type="pres">
      <dgm:prSet presAssocID="{A46368B2-4B78-4A2C-8767-2BB6E5D92C7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3ECF614-A58B-41BB-843A-72C27404642C}" srcId="{E16678AE-4918-468C-A2B1-57950757A3F6}" destId="{4232B5BC-FA41-4894-A3E6-848310FE0679}" srcOrd="0" destOrd="0" parTransId="{588BA5E6-5D7C-4253-B290-19A4C471A8C2}" sibTransId="{3CF43596-7DBA-497D-9A26-3232D1FEF69D}"/>
    <dgm:cxn modelId="{937ED41A-3A79-40E6-98FB-77AC4CD07E5E}" type="presOf" srcId="{A46368B2-4B78-4A2C-8767-2BB6E5D92C7A}" destId="{2BC680D3-5FD0-410E-BB64-43E899986771}" srcOrd="0" destOrd="0" presId="urn:microsoft.com/office/officeart/2005/8/layout/pyramid1"/>
    <dgm:cxn modelId="{D6012F1E-39EC-47EB-BB11-E3EB3B866A05}" type="presOf" srcId="{4232B5BC-FA41-4894-A3E6-848310FE0679}" destId="{536C19B3-A8DE-452C-829A-A6370311122D}" srcOrd="1" destOrd="0" presId="urn:microsoft.com/office/officeart/2005/8/layout/pyramid1"/>
    <dgm:cxn modelId="{22C22E2D-C609-450E-A64A-953BECFBAD46}" type="presOf" srcId="{D059809B-995D-4AE3-A5B9-A73380361CED}" destId="{223A7A25-6410-4260-AC2F-367F6C0E8E0E}" srcOrd="0" destOrd="0" presId="urn:microsoft.com/office/officeart/2005/8/layout/pyramid1"/>
    <dgm:cxn modelId="{E0C4EA6B-65DA-4C7D-949F-87E48A1D47C2}" type="presOf" srcId="{A46368B2-4B78-4A2C-8767-2BB6E5D92C7A}" destId="{561FFC29-465E-4377-A3C7-4A7AD8C4054C}" srcOrd="1" destOrd="0" presId="urn:microsoft.com/office/officeart/2005/8/layout/pyramid1"/>
    <dgm:cxn modelId="{D7E7446E-B815-4BB6-945C-B1054B381E1B}" type="presOf" srcId="{4232B5BC-FA41-4894-A3E6-848310FE0679}" destId="{B709CCA1-665D-4E16-9B47-D41347613929}" srcOrd="0" destOrd="0" presId="urn:microsoft.com/office/officeart/2005/8/layout/pyramid1"/>
    <dgm:cxn modelId="{69C1009C-50C9-4F33-B635-FF8BDD326367}" srcId="{E16678AE-4918-468C-A2B1-57950757A3F6}" destId="{D059809B-995D-4AE3-A5B9-A73380361CED}" srcOrd="1" destOrd="0" parTransId="{73FC4748-529C-4527-93B1-74ADD2C2D601}" sibTransId="{7CB8633B-13BF-4DA0-AC0C-1779DB05A516}"/>
    <dgm:cxn modelId="{9E9CFCBC-46F0-4EB7-9D7E-ED30E92FAC39}" srcId="{E16678AE-4918-468C-A2B1-57950757A3F6}" destId="{A46368B2-4B78-4A2C-8767-2BB6E5D92C7A}" srcOrd="2" destOrd="0" parTransId="{4447902B-A908-4D0B-AF23-9511EBFF7ABB}" sibTransId="{3565045F-867D-4BDE-8E8B-3D36DCE50B5C}"/>
    <dgm:cxn modelId="{00DE75BE-7B0E-45C5-8934-5DF0AD4A03A2}" type="presOf" srcId="{D059809B-995D-4AE3-A5B9-A73380361CED}" destId="{456891F3-AE92-4BFD-93A7-4A104C18174C}" srcOrd="1" destOrd="0" presId="urn:microsoft.com/office/officeart/2005/8/layout/pyramid1"/>
    <dgm:cxn modelId="{9922F4F1-FF3F-4092-9C3B-EAEB4666A829}" type="presOf" srcId="{E16678AE-4918-468C-A2B1-57950757A3F6}" destId="{E1D29106-D893-4067-B95B-4369F6C1AE35}" srcOrd="0" destOrd="0" presId="urn:microsoft.com/office/officeart/2005/8/layout/pyramid1"/>
    <dgm:cxn modelId="{F8A881A6-6EC6-40C3-9AC9-D187910FDAE2}" type="presParOf" srcId="{E1D29106-D893-4067-B95B-4369F6C1AE35}" destId="{38E2E107-C20D-48F9-BFD4-A0AC62F6303D}" srcOrd="0" destOrd="0" presId="urn:microsoft.com/office/officeart/2005/8/layout/pyramid1"/>
    <dgm:cxn modelId="{5D6377B9-5974-4D2D-8E9D-3733B35140F2}" type="presParOf" srcId="{38E2E107-C20D-48F9-BFD4-A0AC62F6303D}" destId="{B709CCA1-665D-4E16-9B47-D41347613929}" srcOrd="0" destOrd="0" presId="urn:microsoft.com/office/officeart/2005/8/layout/pyramid1"/>
    <dgm:cxn modelId="{AEC9110E-7C8B-4CDB-BF78-63052CCA2455}" type="presParOf" srcId="{38E2E107-C20D-48F9-BFD4-A0AC62F6303D}" destId="{536C19B3-A8DE-452C-829A-A6370311122D}" srcOrd="1" destOrd="0" presId="urn:microsoft.com/office/officeart/2005/8/layout/pyramid1"/>
    <dgm:cxn modelId="{7318556F-8587-4541-849C-182213FBFD4C}" type="presParOf" srcId="{E1D29106-D893-4067-B95B-4369F6C1AE35}" destId="{ADE5331E-9BA6-41CD-8D1F-A5B7C070B5AD}" srcOrd="1" destOrd="0" presId="urn:microsoft.com/office/officeart/2005/8/layout/pyramid1"/>
    <dgm:cxn modelId="{A7121FCE-1128-44C5-890C-FA0EFDE0F869}" type="presParOf" srcId="{ADE5331E-9BA6-41CD-8D1F-A5B7C070B5AD}" destId="{223A7A25-6410-4260-AC2F-367F6C0E8E0E}" srcOrd="0" destOrd="0" presId="urn:microsoft.com/office/officeart/2005/8/layout/pyramid1"/>
    <dgm:cxn modelId="{E8CB65E4-3477-498F-A47D-66CBDB221F6A}" type="presParOf" srcId="{ADE5331E-9BA6-41CD-8D1F-A5B7C070B5AD}" destId="{456891F3-AE92-4BFD-93A7-4A104C18174C}" srcOrd="1" destOrd="0" presId="urn:microsoft.com/office/officeart/2005/8/layout/pyramid1"/>
    <dgm:cxn modelId="{4CCF16A2-B28F-4487-B06E-35C70EC45B5B}" type="presParOf" srcId="{E1D29106-D893-4067-B95B-4369F6C1AE35}" destId="{765D0845-2941-4E45-B365-890C4C4016E2}" srcOrd="2" destOrd="0" presId="urn:microsoft.com/office/officeart/2005/8/layout/pyramid1"/>
    <dgm:cxn modelId="{89234DCF-2A5E-4DB5-A89F-F0770C73A85D}" type="presParOf" srcId="{765D0845-2941-4E45-B365-890C4C4016E2}" destId="{2BC680D3-5FD0-410E-BB64-43E899986771}" srcOrd="0" destOrd="0" presId="urn:microsoft.com/office/officeart/2005/8/layout/pyramid1"/>
    <dgm:cxn modelId="{88B2B412-4E60-4BF2-BD10-BD5629D0CF6A}" type="presParOf" srcId="{765D0845-2941-4E45-B365-890C4C4016E2}" destId="{561FFC29-465E-4377-A3C7-4A7AD8C4054C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9CCA1-665D-4E16-9B47-D41347613929}">
      <dsp:nvSpPr>
        <dsp:cNvPr id="0" name=""/>
        <dsp:cNvSpPr/>
      </dsp:nvSpPr>
      <dsp:spPr>
        <a:xfrm>
          <a:off x="2383974" y="0"/>
          <a:ext cx="2383974" cy="1667605"/>
        </a:xfrm>
        <a:prstGeom prst="trapezoid">
          <a:avLst>
            <a:gd name="adj" fmla="val 7147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6500" kern="1200" dirty="0">
            <a:solidFill>
              <a:srgbClr val="002060"/>
            </a:solidFill>
          </a:endParaRPr>
        </a:p>
      </dsp:txBody>
      <dsp:txXfrm>
        <a:off x="2383974" y="0"/>
        <a:ext cx="2383974" cy="1667605"/>
      </dsp:txXfrm>
    </dsp:sp>
    <dsp:sp modelId="{223A7A25-6410-4260-AC2F-367F6C0E8E0E}">
      <dsp:nvSpPr>
        <dsp:cNvPr id="0" name=""/>
        <dsp:cNvSpPr/>
      </dsp:nvSpPr>
      <dsp:spPr>
        <a:xfrm>
          <a:off x="1191987" y="1667604"/>
          <a:ext cx="4767949" cy="1667605"/>
        </a:xfrm>
        <a:prstGeom prst="trapezoid">
          <a:avLst>
            <a:gd name="adj" fmla="val 7147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4400" kern="1200" dirty="0">
            <a:solidFill>
              <a:srgbClr val="002060"/>
            </a:solidFill>
          </a:endParaRPr>
        </a:p>
      </dsp:txBody>
      <dsp:txXfrm>
        <a:off x="2026378" y="1667604"/>
        <a:ext cx="3099167" cy="1667605"/>
      </dsp:txXfrm>
    </dsp:sp>
    <dsp:sp modelId="{2BC680D3-5FD0-410E-BB64-43E899986771}">
      <dsp:nvSpPr>
        <dsp:cNvPr id="0" name=""/>
        <dsp:cNvSpPr/>
      </dsp:nvSpPr>
      <dsp:spPr>
        <a:xfrm>
          <a:off x="0" y="3335209"/>
          <a:ext cx="7151924" cy="1667605"/>
        </a:xfrm>
        <a:prstGeom prst="trapezoid">
          <a:avLst>
            <a:gd name="adj" fmla="val 7147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4400" kern="1200" dirty="0">
            <a:solidFill>
              <a:srgbClr val="002060"/>
            </a:solidFill>
          </a:endParaRPr>
        </a:p>
      </dsp:txBody>
      <dsp:txXfrm>
        <a:off x="1251586" y="3335209"/>
        <a:ext cx="4648750" cy="1667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9CCA1-665D-4E16-9B47-D41347613929}">
      <dsp:nvSpPr>
        <dsp:cNvPr id="0" name=""/>
        <dsp:cNvSpPr/>
      </dsp:nvSpPr>
      <dsp:spPr>
        <a:xfrm>
          <a:off x="2383974" y="0"/>
          <a:ext cx="2383974" cy="1667605"/>
        </a:xfrm>
        <a:prstGeom prst="trapezoid">
          <a:avLst>
            <a:gd name="adj" fmla="val 7147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6500" kern="1200" dirty="0">
            <a:solidFill>
              <a:srgbClr val="002060"/>
            </a:solidFill>
          </a:endParaRPr>
        </a:p>
      </dsp:txBody>
      <dsp:txXfrm>
        <a:off x="2383974" y="0"/>
        <a:ext cx="2383974" cy="1667605"/>
      </dsp:txXfrm>
    </dsp:sp>
    <dsp:sp modelId="{223A7A25-6410-4260-AC2F-367F6C0E8E0E}">
      <dsp:nvSpPr>
        <dsp:cNvPr id="0" name=""/>
        <dsp:cNvSpPr/>
      </dsp:nvSpPr>
      <dsp:spPr>
        <a:xfrm>
          <a:off x="1191987" y="1667604"/>
          <a:ext cx="4767949" cy="1667605"/>
        </a:xfrm>
        <a:prstGeom prst="trapezoid">
          <a:avLst>
            <a:gd name="adj" fmla="val 7147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4400" kern="1200" dirty="0">
            <a:solidFill>
              <a:srgbClr val="002060"/>
            </a:solidFill>
          </a:endParaRPr>
        </a:p>
      </dsp:txBody>
      <dsp:txXfrm>
        <a:off x="2026378" y="1667604"/>
        <a:ext cx="3099167" cy="1667605"/>
      </dsp:txXfrm>
    </dsp:sp>
    <dsp:sp modelId="{2BC680D3-5FD0-410E-BB64-43E899986771}">
      <dsp:nvSpPr>
        <dsp:cNvPr id="0" name=""/>
        <dsp:cNvSpPr/>
      </dsp:nvSpPr>
      <dsp:spPr>
        <a:xfrm>
          <a:off x="0" y="3335209"/>
          <a:ext cx="7151924" cy="1667605"/>
        </a:xfrm>
        <a:prstGeom prst="trapezoid">
          <a:avLst>
            <a:gd name="adj" fmla="val 71479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4400" kern="1200" dirty="0">
            <a:solidFill>
              <a:srgbClr val="002060"/>
            </a:solidFill>
          </a:endParaRPr>
        </a:p>
      </dsp:txBody>
      <dsp:txXfrm>
        <a:off x="1251586" y="3335209"/>
        <a:ext cx="4648750" cy="1667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1EF60-B310-4B62-8898-DE23AE67E5A6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9A7CD-2424-4A99-8173-F306380C9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629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FC017A-0099-FF43-9722-442D81A40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CBB60-92F9-5446-B756-DC64489D1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3376DC-1678-A14D-992C-306B5A75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43B543-EE20-774B-B668-B67F5B11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8AC538-1B90-9746-9F57-51ABEB0B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2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51FF15-8BC8-1F43-AAC4-7BEBDCBFA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A9738FB-AFB2-8043-BF5B-0A878A108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7EBF16-AA09-A14B-A198-F0C07AABC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5D668E-B78E-2F43-9FA1-A377AD94D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58BF7F-36E6-5A4E-BA89-166BF27F6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7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E563924-0C52-FA45-A555-BCC444FF7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C463A1-6ECC-7D49-AA86-7BDA7AAD6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922F45-35E6-5B48-A06E-3A1443597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2870D-65DC-4F4E-B45A-E0A04E9C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388ACE-3C17-824E-B2CF-672E15264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07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4889500" cy="71755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61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4889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スライドのサブタイトル</a:t>
            </a:r>
          </a:p>
        </p:txBody>
      </p:sp>
      <p:sp>
        <p:nvSpPr>
          <p:cNvPr id="62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124252"/>
            <a:ext cx="4889500" cy="4128006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idx="22"/>
          </p:nvPr>
        </p:nvSpPr>
        <p:spPr>
          <a:xfrm>
            <a:off x="3190100" y="631924"/>
            <a:ext cx="11264901" cy="55967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58194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B3E8BE-D81F-8142-9E2C-1FD09FA9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614BB1-B00D-FF43-9204-407D55305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1FB4DA-539E-3C40-A976-6C2C6D2B7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E942BC-6ECF-D24B-B55C-AD4A1C699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A57FF8-ADAD-7748-9013-7B2B9FF9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85E5D-93C3-4449-989F-1CD423B8F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944DD8-901A-B047-BF8E-78D2117A6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DA679-9506-0246-8B8A-4098FF3C4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9254B3-5654-7347-AF46-C45A22E8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15F927-1853-0B47-A372-3B28C00A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8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D6BD3-9EE7-204B-AA1F-C5658AF4C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A1FB47-BCCE-2549-8EF1-5FBF62B919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818598E-303A-584F-A349-A7159A9AE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BB45D6-0339-344E-8EA6-53C2427D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5215EC-22B7-FA42-806D-F47343C88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1C1463-1A0B-C74C-AEA8-3A4A11BC2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0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5C930D-9230-5F4D-B386-E0CA7BC6B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84A963-68CF-6A40-A204-3AB3A996A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6BF2EFB-BEF0-8F47-AEE7-EA4C8C0965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FE3D3CE-86AA-E744-A348-FD5EFB23A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E4456A5-8031-F44C-9AA6-13D626C10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97146E-7AA8-5546-AC4A-3653C5635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D282F5D-861F-4F41-ADC9-ADA404499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4216DE5-81EB-DF42-963F-FA3F82A9E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2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0EB2D0-E483-514B-A6E1-955F1E1B2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389343-CDAD-F242-AC5E-7F9C8EBC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20D63A4-B075-3F45-9BDB-F6F47129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C8B1B4-871E-B343-8E37-E15E7D76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4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3DADF1E-0B46-0341-8CC7-1B445547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C774C48-E1EE-794A-96F4-C684CD64F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828BC7-BA65-664D-9D14-1037F809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18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637199-31AF-624B-B43D-B0620A08E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DA9A0E-C28F-384F-94E6-943BED6DF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232D8E-8646-F949-85EE-A526016AF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3138D6-9CBE-8C45-99E4-765C0F3A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C4127E-82FA-764F-BC4B-740ABCF1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8085E9-A09F-7443-B2F7-2E0BF7ED4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38D9D5-B4AE-B44C-9180-096EB528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C0EA159-1DEA-4940-91C4-206BD8667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5F56739-C6F8-5D47-85CD-D8C26446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F0409E-ECC6-BD4B-A4D7-9326811E6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1B32-9BF3-3D44-9096-7F1A99BD2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0F8FF9-ED29-6D42-8293-6AE0B648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4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5A2EF56-1947-6942-952F-10E5CC403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124FF2-4DA8-6B44-9DAA-81F86FA1F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89314E-CD4F-6E44-9245-4D1C8C2246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123D4E-1C10-364C-9AB3-834CBEBF3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4DBE33-9077-C84B-A9BC-34D2800BC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0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.png"/><Relationship Id="rId18" Type="http://schemas.openxmlformats.org/officeDocument/2006/relationships/image" Target="../media/image6.svg"/><Relationship Id="rId3" Type="http://schemas.openxmlformats.org/officeDocument/2006/relationships/diagramLayout" Target="../diagrams/layout1.xml"/><Relationship Id="rId21" Type="http://schemas.openxmlformats.org/officeDocument/2006/relationships/image" Target="../media/image8.png"/><Relationship Id="rId7" Type="http://schemas.openxmlformats.org/officeDocument/2006/relationships/image" Target="../media/image1.png"/><Relationship Id="rId12" Type="http://schemas.openxmlformats.org/officeDocument/2006/relationships/image" Target="../media/image2.png"/><Relationship Id="rId17" Type="http://schemas.openxmlformats.org/officeDocument/2006/relationships/image" Target="../media/image5.png"/><Relationship Id="rId2" Type="http://schemas.openxmlformats.org/officeDocument/2006/relationships/diagramData" Target="../diagrams/data1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4.png"/><Relationship Id="rId10" Type="http://schemas.openxmlformats.org/officeDocument/2006/relationships/image" Target="../media/image1.png"/><Relationship Id="rId19" Type="http://schemas.openxmlformats.org/officeDocument/2006/relationships/image" Target="../media/image7.svg"/><Relationship Id="rId4" Type="http://schemas.openxmlformats.org/officeDocument/2006/relationships/diagramQuickStyle" Target="../diagrams/quickStyle1.xml"/><Relationship Id="rId1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28">
            <a:extLst>
              <a:ext uri="{FF2B5EF4-FFF2-40B4-BE49-F238E27FC236}">
                <a16:creationId xmlns:a16="http://schemas.microsoft.com/office/drawing/2014/main" id="{12516CFA-65A7-4E78-BAF2-F437E0567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30">
            <a:extLst>
              <a:ext uri="{FF2B5EF4-FFF2-40B4-BE49-F238E27FC236}">
                <a16:creationId xmlns:a16="http://schemas.microsoft.com/office/drawing/2014/main" id="{64583843-30E4-4091-87E1-A4A496510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6" name="Group 32">
            <a:extLst>
              <a:ext uri="{FF2B5EF4-FFF2-40B4-BE49-F238E27FC236}">
                <a16:creationId xmlns:a16="http://schemas.microsoft.com/office/drawing/2014/main" id="{AE0D2D7F-1DF5-4798-9E63-A71E2D158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028953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47" name="Freeform: Shape 33">
              <a:extLst>
                <a:ext uri="{FF2B5EF4-FFF2-40B4-BE49-F238E27FC236}">
                  <a16:creationId xmlns:a16="http://schemas.microsoft.com/office/drawing/2014/main" id="{D197D003-D6F2-4203-A495-66907856AF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34">
              <a:extLst>
                <a:ext uri="{FF2B5EF4-FFF2-40B4-BE49-F238E27FC236}">
                  <a16:creationId xmlns:a16="http://schemas.microsoft.com/office/drawing/2014/main" id="{5D0A62B1-BB9A-43BD-81CD-1400F6A22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35">
              <a:extLst>
                <a:ext uri="{FF2B5EF4-FFF2-40B4-BE49-F238E27FC236}">
                  <a16:creationId xmlns:a16="http://schemas.microsoft.com/office/drawing/2014/main" id="{CFDD9AD5-71EC-4840-9DB9-0EB0E1755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36">
              <a:extLst>
                <a:ext uri="{FF2B5EF4-FFF2-40B4-BE49-F238E27FC236}">
                  <a16:creationId xmlns:a16="http://schemas.microsoft.com/office/drawing/2014/main" id="{0E37CA3E-8144-4168-9129-6446C79AE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A09C8035-CF80-4BEE-BD3A-0D1163152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8493" y="2357602"/>
            <a:ext cx="8374707" cy="2031055"/>
          </a:xfrm>
        </p:spPr>
        <p:txBody>
          <a:bodyPr>
            <a:normAutofit fontScale="90000"/>
          </a:bodyPr>
          <a:lstStyle/>
          <a:p>
            <a:r>
              <a:rPr kumimoji="1" lang="ja-JP" altLang="en-US" sz="5200" b="1" dirty="0">
                <a:solidFill>
                  <a:schemeClr val="tx2"/>
                </a:solidFill>
              </a:rPr>
              <a:t>ビジョンをつくってみよう！</a:t>
            </a:r>
            <a:br>
              <a:rPr kumimoji="1" lang="en-US" altLang="ja-JP" sz="5200" b="1" dirty="0">
                <a:solidFill>
                  <a:schemeClr val="tx2"/>
                </a:solidFill>
              </a:rPr>
            </a:br>
            <a:endParaRPr kumimoji="1" lang="ja-JP" altLang="en-US" sz="5200" b="1" dirty="0">
              <a:solidFill>
                <a:schemeClr val="tx2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C00A26-A16D-402E-856C-6635EBEBC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55103"/>
            <a:ext cx="6105194" cy="682079"/>
          </a:xfrm>
        </p:spPr>
        <p:txBody>
          <a:bodyPr>
            <a:noAutofit/>
          </a:bodyPr>
          <a:lstStyle/>
          <a:p>
            <a:endParaRPr kumimoji="1" lang="en-US" altLang="ja-JP" b="1" dirty="0">
              <a:solidFill>
                <a:schemeClr val="tx2"/>
              </a:solidFill>
            </a:endParaRPr>
          </a:p>
          <a:p>
            <a:r>
              <a:rPr lang="ja-JP" altLang="en-US" b="1" dirty="0">
                <a:solidFill>
                  <a:schemeClr val="tx2"/>
                </a:solidFill>
              </a:rPr>
              <a:t>ビジョン作成手順書</a:t>
            </a:r>
            <a:endParaRPr lang="en-US" altLang="ja-JP" b="1" dirty="0">
              <a:solidFill>
                <a:schemeClr val="tx2"/>
              </a:solidFill>
            </a:endParaRPr>
          </a:p>
        </p:txBody>
      </p:sp>
      <p:grpSp>
        <p:nvGrpSpPr>
          <p:cNvPr id="51" name="Group 38">
            <a:extLst>
              <a:ext uri="{FF2B5EF4-FFF2-40B4-BE49-F238E27FC236}">
                <a16:creationId xmlns:a16="http://schemas.microsoft.com/office/drawing/2014/main" id="{E7D4F600-F737-4482-BC99-1E1FFC826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146310"/>
            <a:ext cx="3142400" cy="2716805"/>
            <a:chOff x="-305" y="-4155"/>
            <a:chExt cx="2514948" cy="2174333"/>
          </a:xfrm>
        </p:grpSpPr>
        <p:sp>
          <p:nvSpPr>
            <p:cNvPr id="52" name="Freeform: Shape 39">
              <a:extLst>
                <a:ext uri="{FF2B5EF4-FFF2-40B4-BE49-F238E27FC236}">
                  <a16:creationId xmlns:a16="http://schemas.microsoft.com/office/drawing/2014/main" id="{487C2CB5-E3D4-4345-A7B4-6F0039A6A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CB1D1D5-E255-4B0E-A7F5-DB2BE5A8D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195D61F8-0B49-44AD-956A-8EE58ECE66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EC645CD3-4985-451E-8683-6C671E178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19E2A4-3A8A-42C9-8EBD-BEDC25CDB4A7}"/>
              </a:ext>
            </a:extLst>
          </p:cNvPr>
          <p:cNvSpPr txBox="1"/>
          <p:nvPr/>
        </p:nvSpPr>
        <p:spPr>
          <a:xfrm>
            <a:off x="10487274" y="6107424"/>
            <a:ext cx="822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bg1">
                    <a:lumMod val="65000"/>
                  </a:schemeClr>
                </a:solidFill>
              </a:rPr>
              <a:t>2020.9.7</a:t>
            </a:r>
          </a:p>
        </p:txBody>
      </p:sp>
    </p:spTree>
    <p:extLst>
      <p:ext uri="{BB962C8B-B14F-4D97-AF65-F5344CB8AC3E}">
        <p14:creationId xmlns:p14="http://schemas.microsoft.com/office/powerpoint/2010/main" val="350968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16"/>
    </mc:Choice>
    <mc:Fallback xmlns="">
      <p:transition spd="slow" advTm="431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F9C304-EF75-4857-951B-22F4EBCF7088}"/>
              </a:ext>
            </a:extLst>
          </p:cNvPr>
          <p:cNvSpPr txBox="1"/>
          <p:nvPr/>
        </p:nvSpPr>
        <p:spPr>
          <a:xfrm>
            <a:off x="818934" y="2789637"/>
            <a:ext cx="10838223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600" b="1" dirty="0"/>
              <a:t>戦略で決めた“何”を</a:t>
            </a:r>
            <a:r>
              <a:rPr kumimoji="1" lang="ja-JP" altLang="en-US" sz="3600" b="1" dirty="0">
                <a:highlight>
                  <a:srgbClr val="FFFF00"/>
                </a:highlight>
              </a:rPr>
              <a:t>どのように</a:t>
            </a:r>
            <a:r>
              <a:rPr kumimoji="1" lang="ja-JP" altLang="en-US" sz="3600" b="1" dirty="0"/>
              <a:t>実現させるか考える</a:t>
            </a:r>
            <a:endParaRPr kumimoji="1" lang="en-US" altLang="ja-JP" sz="3600" b="1" dirty="0"/>
          </a:p>
          <a:p>
            <a:pPr algn="ctr">
              <a:lnSpc>
                <a:spcPct val="150000"/>
              </a:lnSpc>
            </a:pPr>
            <a:r>
              <a:rPr kumimoji="1" lang="ja-JP" altLang="en-US" sz="3600" b="1" dirty="0"/>
              <a:t>（方法、手段）</a:t>
            </a:r>
            <a:endParaRPr kumimoji="1" lang="en-US" altLang="ja-JP" sz="3600" b="1" dirty="0"/>
          </a:p>
        </p:txBody>
      </p:sp>
    </p:spTree>
    <p:extLst>
      <p:ext uri="{BB962C8B-B14F-4D97-AF65-F5344CB8AC3E}">
        <p14:creationId xmlns:p14="http://schemas.microsoft.com/office/powerpoint/2010/main" val="317616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7"/>
    </mc:Choice>
    <mc:Fallback xmlns="">
      <p:transition spd="slow" advTm="121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矢印"/>
          <p:cNvSpPr/>
          <p:nvPr/>
        </p:nvSpPr>
        <p:spPr>
          <a:xfrm>
            <a:off x="2758568" y="3193186"/>
            <a:ext cx="952501" cy="95250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/>
          </a:p>
        </p:txBody>
      </p:sp>
      <p:sp>
        <p:nvSpPr>
          <p:cNvPr id="172" name="矢印"/>
          <p:cNvSpPr/>
          <p:nvPr/>
        </p:nvSpPr>
        <p:spPr>
          <a:xfrm flipH="1">
            <a:off x="8463487" y="3289456"/>
            <a:ext cx="952501" cy="95250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/>
          </a:p>
        </p:txBody>
      </p:sp>
      <p:sp>
        <p:nvSpPr>
          <p:cNvPr id="173" name="楕円"/>
          <p:cNvSpPr/>
          <p:nvPr/>
        </p:nvSpPr>
        <p:spPr>
          <a:xfrm>
            <a:off x="414323" y="2921935"/>
            <a:ext cx="2023443" cy="1320022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accent2">
                <a:shade val="80000"/>
                <a:hueOff val="0"/>
                <a:satOff val="0"/>
                <a:lumOff val="0"/>
              </a:schemeClr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 b="1" dirty="0">
              <a:solidFill>
                <a:srgbClr val="002060"/>
              </a:solidFill>
            </a:endParaRPr>
          </a:p>
        </p:txBody>
      </p:sp>
      <p:sp>
        <p:nvSpPr>
          <p:cNvPr id="175" name="楕円"/>
          <p:cNvSpPr/>
          <p:nvPr/>
        </p:nvSpPr>
        <p:spPr>
          <a:xfrm>
            <a:off x="9754235" y="3105696"/>
            <a:ext cx="2023443" cy="1320022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accent2">
                <a:shade val="80000"/>
                <a:hueOff val="0"/>
                <a:satOff val="0"/>
                <a:lumOff val="0"/>
              </a:schemeClr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 b="1">
              <a:solidFill>
                <a:srgbClr val="002060"/>
              </a:solidFill>
            </a:endParaRPr>
          </a:p>
        </p:txBody>
      </p:sp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7984EDA0-1268-4284-8AA6-F671644B8979}"/>
              </a:ext>
            </a:extLst>
          </p:cNvPr>
          <p:cNvGraphicFramePr/>
          <p:nvPr/>
        </p:nvGraphicFramePr>
        <p:xfrm>
          <a:off x="2446995" y="1409938"/>
          <a:ext cx="7151924" cy="500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04549D-D828-4180-8111-64721AE59636}"/>
              </a:ext>
            </a:extLst>
          </p:cNvPr>
          <p:cNvSpPr txBox="1"/>
          <p:nvPr/>
        </p:nvSpPr>
        <p:spPr>
          <a:xfrm>
            <a:off x="5212476" y="239871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ビジョン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08F82A2-A519-4CBA-ADDD-11516EAFE993}"/>
              </a:ext>
            </a:extLst>
          </p:cNvPr>
          <p:cNvSpPr txBox="1"/>
          <p:nvPr/>
        </p:nvSpPr>
        <p:spPr>
          <a:xfrm>
            <a:off x="5571547" y="371873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戦略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33D250E-1979-4A29-9552-4DE66178439A}"/>
              </a:ext>
            </a:extLst>
          </p:cNvPr>
          <p:cNvSpPr txBox="1"/>
          <p:nvPr/>
        </p:nvSpPr>
        <p:spPr>
          <a:xfrm>
            <a:off x="603483" y="3440185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外部環境分析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8570DE-BDC3-47F1-A889-94133371C377}"/>
              </a:ext>
            </a:extLst>
          </p:cNvPr>
          <p:cNvSpPr txBox="1"/>
          <p:nvPr/>
        </p:nvSpPr>
        <p:spPr>
          <a:xfrm>
            <a:off x="5571548" y="544793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chemeClr val="accent1">
                    <a:lumMod val="50000"/>
                  </a:schemeClr>
                </a:solidFill>
              </a:rPr>
              <a:t>戦術</a:t>
            </a:r>
            <a:endParaRPr kumimoji="1" lang="ja-JP" alt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FC4E11-3F31-46F9-AB35-911A0829D892}"/>
              </a:ext>
            </a:extLst>
          </p:cNvPr>
          <p:cNvSpPr txBox="1"/>
          <p:nvPr/>
        </p:nvSpPr>
        <p:spPr>
          <a:xfrm>
            <a:off x="9981126" y="3577986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内部環境分析</a:t>
            </a:r>
          </a:p>
        </p:txBody>
      </p:sp>
      <p:pic>
        <p:nvPicPr>
          <p:cNvPr id="3" name="グラフィックス 2" descr="矢印: 直線">
            <a:extLst>
              <a:ext uri="{FF2B5EF4-FFF2-40B4-BE49-F238E27FC236}">
                <a16:creationId xmlns:a16="http://schemas.microsoft.com/office/drawing/2014/main" id="{C924D267-4CF0-4C14-B695-420B35CBE1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2628739" y="2999168"/>
            <a:ext cx="1340536" cy="1340536"/>
          </a:xfrm>
          <a:prstGeom prst="rect">
            <a:avLst/>
          </a:prstGeom>
        </p:spPr>
      </p:pic>
      <p:pic>
        <p:nvPicPr>
          <p:cNvPr id="5" name="グラフィックス 4" descr="矢印: 直線">
            <a:extLst>
              <a:ext uri="{FF2B5EF4-FFF2-40B4-BE49-F238E27FC236}">
                <a16:creationId xmlns:a16="http://schemas.microsoft.com/office/drawing/2014/main" id="{85D19FD4-BD7E-424F-8EA9-1C66704FFD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67612" y="3095438"/>
            <a:ext cx="1340536" cy="13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6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736">
        <p14:reveal/>
      </p:transition>
    </mc:Choice>
    <mc:Fallback xmlns="">
      <p:transition spd="slow" advTm="7736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4C14D0-837B-475F-86ED-09C2F488CE3F}"/>
              </a:ext>
            </a:extLst>
          </p:cNvPr>
          <p:cNvSpPr txBox="1"/>
          <p:nvPr/>
        </p:nvSpPr>
        <p:spPr>
          <a:xfrm>
            <a:off x="3035578" y="2985082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参考　</a:t>
            </a:r>
            <a:r>
              <a:rPr kumimoji="1" lang="ja-JP" altLang="en-US" sz="4000" b="1" dirty="0">
                <a:highlight>
                  <a:srgbClr val="FFFF00"/>
                </a:highlight>
              </a:rPr>
              <a:t>有名企業の</a:t>
            </a:r>
            <a:r>
              <a:rPr kumimoji="1" lang="ja-JP" altLang="en-US" sz="4000" b="1" dirty="0"/>
              <a:t>ビジョン</a:t>
            </a:r>
          </a:p>
        </p:txBody>
      </p:sp>
    </p:spTree>
    <p:extLst>
      <p:ext uri="{BB962C8B-B14F-4D97-AF65-F5344CB8AC3E}">
        <p14:creationId xmlns:p14="http://schemas.microsoft.com/office/powerpoint/2010/main" val="4022431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98943A-ED0F-4674-8BD6-2E9C712C0C7D}"/>
              </a:ext>
            </a:extLst>
          </p:cNvPr>
          <p:cNvSpPr txBox="1"/>
          <p:nvPr/>
        </p:nvSpPr>
        <p:spPr>
          <a:xfrm>
            <a:off x="2181101" y="1713145"/>
            <a:ext cx="8150431" cy="34317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ja-JP" altLang="en-US" sz="2800" b="1" dirty="0">
                <a:latin typeface="+mn-ea"/>
              </a:rPr>
              <a:t>世界中の情報を整理し世界中の人々が</a:t>
            </a:r>
            <a:endParaRPr lang="en-US" altLang="ja-JP" sz="2800" b="1" dirty="0">
              <a:latin typeface="+mn-ea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ja-JP" altLang="en-US" sz="2800" b="1" dirty="0">
                <a:latin typeface="+mn-ea"/>
              </a:rPr>
              <a:t>アクセスできて使えるようにすること</a:t>
            </a:r>
            <a:endParaRPr lang="en-US" altLang="ja-JP" sz="2800" b="1" dirty="0">
              <a:latin typeface="+mn-ea"/>
            </a:endParaRPr>
          </a:p>
          <a:p>
            <a:pPr marL="0" algn="ctr">
              <a:lnSpc>
                <a:spcPct val="200000"/>
              </a:lnSpc>
            </a:pPr>
            <a:endParaRPr lang="en-US" altLang="ja-JP" sz="2800" b="1" dirty="0">
              <a:latin typeface="+mn-ea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en-US" altLang="ja-JP" sz="2800" b="1" dirty="0">
                <a:latin typeface="+mn-ea"/>
              </a:rPr>
              <a:t>Google</a:t>
            </a:r>
          </a:p>
        </p:txBody>
      </p:sp>
    </p:spTree>
    <p:extLst>
      <p:ext uri="{BB962C8B-B14F-4D97-AF65-F5344CB8AC3E}">
        <p14:creationId xmlns:p14="http://schemas.microsoft.com/office/powerpoint/2010/main" val="3054443461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DD277B-9676-4598-B46D-F47D0D57C4B5}"/>
              </a:ext>
            </a:extLst>
          </p:cNvPr>
          <p:cNvSpPr txBox="1"/>
          <p:nvPr/>
        </p:nvSpPr>
        <p:spPr>
          <a:xfrm>
            <a:off x="1634836" y="2704834"/>
            <a:ext cx="9231085" cy="1654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ja-JP" altLang="en-US" sz="2800" b="1" dirty="0">
                <a:latin typeface="+mj-ea"/>
                <a:ea typeface="+mj-ea"/>
              </a:rPr>
              <a:t>テクノロジーを介して何百万人もの人の生活を変える</a:t>
            </a:r>
            <a:endParaRPr lang="en-US" altLang="ja-JP" sz="2800" b="1" dirty="0">
              <a:latin typeface="+mj-ea"/>
              <a:ea typeface="+mj-ea"/>
            </a:endParaRPr>
          </a:p>
          <a:p>
            <a:pPr marL="0" algn="ctr">
              <a:lnSpc>
                <a:spcPct val="90000"/>
              </a:lnSpc>
            </a:pPr>
            <a:endParaRPr lang="en-US" altLang="ja-JP" sz="2800" b="1" dirty="0">
              <a:latin typeface="+mj-ea"/>
              <a:ea typeface="+mj-ea"/>
            </a:endParaRPr>
          </a:p>
          <a:p>
            <a:pPr marL="0" indent="0" algn="ctr">
              <a:lnSpc>
                <a:spcPct val="90000"/>
              </a:lnSpc>
              <a:buNone/>
            </a:pPr>
            <a:endParaRPr lang="en-US" altLang="ja-JP" sz="2800" b="1" dirty="0">
              <a:latin typeface="+mj-ea"/>
              <a:ea typeface="+mj-ea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ja-JP" sz="2800" b="1" dirty="0">
                <a:latin typeface="+mj-ea"/>
                <a:ea typeface="+mj-ea"/>
              </a:rPr>
              <a:t>Apple</a:t>
            </a:r>
          </a:p>
        </p:txBody>
      </p:sp>
    </p:spTree>
    <p:extLst>
      <p:ext uri="{BB962C8B-B14F-4D97-AF65-F5344CB8AC3E}">
        <p14:creationId xmlns:p14="http://schemas.microsoft.com/office/powerpoint/2010/main" val="418226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37859F3-469F-47E1-AAF8-ABE90C9FF490}"/>
              </a:ext>
            </a:extLst>
          </p:cNvPr>
          <p:cNvSpPr txBox="1"/>
          <p:nvPr/>
        </p:nvSpPr>
        <p:spPr>
          <a:xfrm>
            <a:off x="2026721" y="2795749"/>
            <a:ext cx="8684821" cy="1266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ja-JP" altLang="en-US" sz="2800" b="1" dirty="0">
                <a:latin typeface="+mn-ea"/>
              </a:rPr>
              <a:t>情報技術で人々の生活と社会をアップデートする</a:t>
            </a:r>
            <a:endParaRPr lang="en-US" altLang="ja-JP" sz="2800" b="1" dirty="0">
              <a:latin typeface="+mn-ea"/>
            </a:endParaRPr>
          </a:p>
          <a:p>
            <a:pPr marL="0" algn="ctr">
              <a:lnSpc>
                <a:spcPct val="90000"/>
              </a:lnSpc>
            </a:pPr>
            <a:endParaRPr lang="en-US" altLang="ja-JP" sz="2800" b="1" dirty="0">
              <a:latin typeface="+mn-ea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ja-JP" sz="2800" b="1" dirty="0">
                <a:latin typeface="+mn-ea"/>
              </a:rPr>
              <a:t>Yahoo</a:t>
            </a:r>
          </a:p>
        </p:txBody>
      </p:sp>
    </p:spTree>
    <p:extLst>
      <p:ext uri="{BB962C8B-B14F-4D97-AF65-F5344CB8AC3E}">
        <p14:creationId xmlns:p14="http://schemas.microsoft.com/office/powerpoint/2010/main" val="79457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40DF761-B8D4-4B9B-96ED-90CD364370EC}"/>
              </a:ext>
            </a:extLst>
          </p:cNvPr>
          <p:cNvSpPr txBox="1"/>
          <p:nvPr/>
        </p:nvSpPr>
        <p:spPr>
          <a:xfrm>
            <a:off x="2169226" y="2435408"/>
            <a:ext cx="8067304" cy="1654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+mn-cs"/>
              </a:rPr>
              <a:t>服のチカラを、社会のチカラに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+mn-cs"/>
              </a:rPr>
              <a:t>ファーストリテイリング（ユニクロ・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+mn-cs"/>
              </a:rPr>
              <a:t>GU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  <a:cs typeface="+mn-cs"/>
              </a:rPr>
              <a:t>）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562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fad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図 4" descr="山の頂にいる人">
            <a:extLst>
              <a:ext uri="{FF2B5EF4-FFF2-40B4-BE49-F238E27FC236}">
                <a16:creationId xmlns:a16="http://schemas.microsoft.com/office/drawing/2014/main" id="{2358E056-C561-48C5-99D9-71A24E44D0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E1340C-FADD-4645-94F8-FCE3204E3A25}"/>
              </a:ext>
            </a:extLst>
          </p:cNvPr>
          <p:cNvSpPr txBox="1"/>
          <p:nvPr/>
        </p:nvSpPr>
        <p:spPr>
          <a:xfrm>
            <a:off x="1097280" y="1488252"/>
            <a:ext cx="10058400" cy="38814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kumimoji="1" lang="en-US" altLang="ja-JP" sz="40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ja-JP" sz="40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en-US" altLang="ja-JP" sz="4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Lead</a:t>
            </a:r>
            <a:r>
              <a:rPr kumimoji="1" lang="ja-JP" altLang="en-US" sz="4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1" lang="en-US" altLang="ja-JP" sz="40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to the bright future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kumimoji="1" lang="en-US" altLang="ja-JP" sz="4000" b="1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532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fade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暗い, 座る, コンピュータ, 明かり が含まれている画像&#10;&#10;自動的に生成された説明">
            <a:extLst>
              <a:ext uri="{FF2B5EF4-FFF2-40B4-BE49-F238E27FC236}">
                <a16:creationId xmlns:a16="http://schemas.microsoft.com/office/drawing/2014/main" id="{99D6E50F-0DF7-40E8-9530-7369CB0AF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737" y="2963978"/>
            <a:ext cx="5342525" cy="93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63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75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596DCF-01B6-F54F-9E95-3482C69AA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26720"/>
            <a:ext cx="10506456" cy="1318953"/>
          </a:xfrm>
        </p:spPr>
        <p:txBody>
          <a:bodyPr anchor="b">
            <a:normAutofit/>
          </a:bodyPr>
          <a:lstStyle/>
          <a:p>
            <a:r>
              <a:rPr kumimoji="1" lang="ja-JP" altLang="en-US" sz="6000" dirty="0"/>
              <a:t>ビジョンとは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6181C8-758F-F54B-9F60-B6111C674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5046"/>
            <a:ext cx="10509504" cy="5512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b="1" dirty="0">
                <a:highlight>
                  <a:srgbClr val="FFFF00"/>
                </a:highlight>
              </a:rPr>
              <a:t>実現したい未来</a:t>
            </a:r>
            <a:endParaRPr kumimoji="1" lang="en-US" altLang="ja-JP" b="1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endParaRPr kumimoji="1" lang="en-US" altLang="ja-JP" b="1" dirty="0"/>
          </a:p>
          <a:p>
            <a:pPr marL="0" indent="0" algn="ctr">
              <a:buNone/>
            </a:pPr>
            <a:endParaRPr kumimoji="1" lang="en-US" altLang="ja-JP" b="1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B079CD57-9AFB-43DB-971B-E50A0A737C9C}"/>
              </a:ext>
            </a:extLst>
          </p:cNvPr>
          <p:cNvSpPr txBox="1">
            <a:spLocks/>
          </p:cNvSpPr>
          <p:nvPr/>
        </p:nvSpPr>
        <p:spPr>
          <a:xfrm>
            <a:off x="914400" y="4664994"/>
            <a:ext cx="10509504" cy="2905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b="1" dirty="0"/>
              <a:t>進むべき方向</a:t>
            </a:r>
            <a:r>
              <a:rPr lang="ja-JP" altLang="en-US" dirty="0"/>
              <a:t>がしっかりと示されていれば、</a:t>
            </a:r>
            <a:r>
              <a:rPr lang="ja-JP" altLang="en-US" b="1" dirty="0"/>
              <a:t>組織は柔軟に変化</a:t>
            </a:r>
            <a:r>
              <a:rPr lang="ja-JP" altLang="en-US" dirty="0"/>
              <a:t>し企業はどんどん</a:t>
            </a:r>
            <a:r>
              <a:rPr lang="ja-JP" altLang="en-US" b="1" dirty="0"/>
              <a:t>発展</a:t>
            </a:r>
            <a:r>
              <a:rPr lang="ja-JP" altLang="en-US" dirty="0"/>
              <a:t>してゆくことができる。</a:t>
            </a:r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6839DBEE-53E4-457E-ADD1-64C243D64A5C}"/>
              </a:ext>
            </a:extLst>
          </p:cNvPr>
          <p:cNvSpPr txBox="1">
            <a:spLocks/>
          </p:cNvSpPr>
          <p:nvPr/>
        </p:nvSpPr>
        <p:spPr>
          <a:xfrm>
            <a:off x="1025236" y="3704620"/>
            <a:ext cx="10509504" cy="551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b="1" dirty="0"/>
              <a:t>企業のみんなが共通で認識できる</a:t>
            </a:r>
            <a:r>
              <a:rPr lang="ja-JP" altLang="en-US" b="1" dirty="0">
                <a:highlight>
                  <a:srgbClr val="FFFF00"/>
                </a:highlight>
              </a:rPr>
              <a:t>「行き先」</a:t>
            </a:r>
            <a:endParaRPr lang="en-US" altLang="ja-JP" b="1" dirty="0">
              <a:highlight>
                <a:srgbClr val="FFFF00"/>
              </a:highlight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ja-JP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954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02"/>
    </mc:Choice>
    <mc:Fallback xmlns="">
      <p:transition spd="slow" advTm="135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4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矢印"/>
          <p:cNvSpPr/>
          <p:nvPr/>
        </p:nvSpPr>
        <p:spPr>
          <a:xfrm>
            <a:off x="2758568" y="3193186"/>
            <a:ext cx="952501" cy="95250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/>
          </a:p>
        </p:txBody>
      </p:sp>
      <p:sp>
        <p:nvSpPr>
          <p:cNvPr id="172" name="矢印"/>
          <p:cNvSpPr/>
          <p:nvPr/>
        </p:nvSpPr>
        <p:spPr>
          <a:xfrm flipH="1">
            <a:off x="8463487" y="3289456"/>
            <a:ext cx="952501" cy="95250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/>
          </a:p>
        </p:txBody>
      </p:sp>
      <p:sp>
        <p:nvSpPr>
          <p:cNvPr id="173" name="楕円"/>
          <p:cNvSpPr/>
          <p:nvPr/>
        </p:nvSpPr>
        <p:spPr>
          <a:xfrm>
            <a:off x="414323" y="2921935"/>
            <a:ext cx="2023443" cy="1320022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accent2">
                <a:shade val="80000"/>
                <a:hueOff val="0"/>
                <a:satOff val="0"/>
                <a:lumOff val="0"/>
              </a:schemeClr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 b="1" dirty="0">
              <a:solidFill>
                <a:srgbClr val="002060"/>
              </a:solidFill>
            </a:endParaRPr>
          </a:p>
        </p:txBody>
      </p:sp>
      <p:sp>
        <p:nvSpPr>
          <p:cNvPr id="175" name="楕円"/>
          <p:cNvSpPr/>
          <p:nvPr/>
        </p:nvSpPr>
        <p:spPr>
          <a:xfrm>
            <a:off x="9754235" y="3105696"/>
            <a:ext cx="2023443" cy="1320022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accent2">
                <a:shade val="80000"/>
                <a:hueOff val="0"/>
                <a:satOff val="0"/>
                <a:lumOff val="0"/>
              </a:schemeClr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3200">
                <a:solidFill>
                  <a:srgbClr val="000000"/>
                </a:solidFill>
              </a:defRPr>
            </a:pPr>
            <a:endParaRPr sz="1600" b="1">
              <a:solidFill>
                <a:srgbClr val="002060"/>
              </a:solidFill>
            </a:endParaRPr>
          </a:p>
        </p:txBody>
      </p:sp>
      <p:graphicFrame>
        <p:nvGraphicFramePr>
          <p:cNvPr id="2" name="図表 1">
            <a:extLst>
              <a:ext uri="{FF2B5EF4-FFF2-40B4-BE49-F238E27FC236}">
                <a16:creationId xmlns:a16="http://schemas.microsoft.com/office/drawing/2014/main" id="{7984EDA0-1268-4284-8AA6-F671644B8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5187482"/>
              </p:ext>
            </p:extLst>
          </p:nvPr>
        </p:nvGraphicFramePr>
        <p:xfrm>
          <a:off x="2446995" y="1409938"/>
          <a:ext cx="7151924" cy="5002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スライド ズーム 13">
                <a:extLst>
                  <a:ext uri="{FF2B5EF4-FFF2-40B4-BE49-F238E27FC236}">
                    <a16:creationId xmlns:a16="http://schemas.microsoft.com/office/drawing/2014/main" id="{C45CF7F8-EB0F-450A-B533-B64CD427D3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79239877"/>
                  </p:ext>
                </p:extLst>
              </p:nvPr>
            </p:nvGraphicFramePr>
            <p:xfrm>
              <a:off x="4883131" y="3402409"/>
              <a:ext cx="2249001" cy="1476385"/>
            </p:xfrm>
            <a:graphic>
              <a:graphicData uri="http://schemas.microsoft.com/office/powerpoint/2016/slidezoom">
                <pslz:sldZm>
                  <pslz:sldZmObj sldId="284" cId="1519621985">
                    <pslz:zmPr id="{8CF0B6F3-756F-4700-B18D-94094F561D36}" returnToParent="0" imageType="cover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49001" cy="1476385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スライド ズーム 13">
                <a:extLst>
                  <a:ext uri="{FF2B5EF4-FFF2-40B4-BE49-F238E27FC236}">
                    <a16:creationId xmlns:a16="http://schemas.microsoft.com/office/drawing/2014/main" id="{C45CF7F8-EB0F-450A-B533-B64CD427D3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83131" y="3402409"/>
                <a:ext cx="2249001" cy="1476385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6" name="スライド ズーム 15">
                <a:extLst>
                  <a:ext uri="{FF2B5EF4-FFF2-40B4-BE49-F238E27FC236}">
                    <a16:creationId xmlns:a16="http://schemas.microsoft.com/office/drawing/2014/main" id="{8C4AD180-2E87-4597-A6DE-D468CCBADD4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11309171"/>
                  </p:ext>
                </p:extLst>
              </p:nvPr>
            </p:nvGraphicFramePr>
            <p:xfrm>
              <a:off x="4864660" y="4979159"/>
              <a:ext cx="2234779" cy="1467049"/>
            </p:xfrm>
            <a:graphic>
              <a:graphicData uri="http://schemas.microsoft.com/office/powerpoint/2016/slidezoom">
                <pslz:sldZm>
                  <pslz:sldZmObj sldId="285" cId="3176166104">
                    <pslz:zmPr id="{D6331D46-3224-49F2-8368-3644F94E4166}" returnToParent="0" imageType="cover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34779" cy="1467049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6" name="スライド ズーム 15">
                <a:extLst>
                  <a:ext uri="{FF2B5EF4-FFF2-40B4-BE49-F238E27FC236}">
                    <a16:creationId xmlns:a16="http://schemas.microsoft.com/office/drawing/2014/main" id="{8C4AD180-2E87-4597-A6DE-D468CCBADD4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864660" y="4979159"/>
                <a:ext cx="2234779" cy="1467049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スライド ズーム 3">
                <a:extLst>
                  <a:ext uri="{FF2B5EF4-FFF2-40B4-BE49-F238E27FC236}">
                    <a16:creationId xmlns:a16="http://schemas.microsoft.com/office/drawing/2014/main" id="{DF08D885-5599-4D05-8E23-330CAFCA303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9450913"/>
                  </p:ext>
                </p:extLst>
              </p:nvPr>
            </p:nvGraphicFramePr>
            <p:xfrm>
              <a:off x="4562771" y="2024117"/>
              <a:ext cx="3048000" cy="1170432"/>
            </p:xfrm>
            <a:graphic>
              <a:graphicData uri="http://schemas.microsoft.com/office/powerpoint/2016/slidezoom">
                <pslz:sldZm>
                  <pslz:sldZmObj sldId="286" cId="1551090534">
                    <pslz:zmPr id="{2F758AD8-2DC9-4F40-8217-6EFE9A42E611}" returnToParent="0" imageType="cover" transitionDur="100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170432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スライド ズーム 3">
                <a:extLst>
                  <a:ext uri="{FF2B5EF4-FFF2-40B4-BE49-F238E27FC236}">
                    <a16:creationId xmlns:a16="http://schemas.microsoft.com/office/drawing/2014/main" id="{DF08D885-5599-4D05-8E23-330CAFCA303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562771" y="2024117"/>
                <a:ext cx="3048000" cy="1170432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スライド ズーム 5">
                <a:extLst>
                  <a:ext uri="{FF2B5EF4-FFF2-40B4-BE49-F238E27FC236}">
                    <a16:creationId xmlns:a16="http://schemas.microsoft.com/office/drawing/2014/main" id="{3DE14D11-9BA1-4F65-BD6A-DC3F8DE6071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9851164"/>
                  </p:ext>
                </p:extLst>
              </p:nvPr>
            </p:nvGraphicFramePr>
            <p:xfrm>
              <a:off x="272358" y="3330137"/>
              <a:ext cx="2344246" cy="678598"/>
            </p:xfrm>
            <a:graphic>
              <a:graphicData uri="http://schemas.microsoft.com/office/powerpoint/2016/slidezoom">
                <pslz:sldZm>
                  <pslz:sldZmObj sldId="287" cId="681056897">
                    <pslz:zmPr id="{B7B9D7B1-3232-4639-AD8F-A7309282DA8D}" returnToParent="0" imageType="cover" transitionDur="100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344246" cy="678598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スライド ズーム 5">
                <a:extLst>
                  <a:ext uri="{FF2B5EF4-FFF2-40B4-BE49-F238E27FC236}">
                    <a16:creationId xmlns:a16="http://schemas.microsoft.com/office/drawing/2014/main" id="{3DE14D11-9BA1-4F65-BD6A-DC3F8DE6071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72358" y="3330137"/>
                <a:ext cx="2344246" cy="678598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  <p:pic>
        <p:nvPicPr>
          <p:cNvPr id="8" name="グラフィックス 7" descr="矢印: 直線">
            <a:extLst>
              <a:ext uri="{FF2B5EF4-FFF2-40B4-BE49-F238E27FC236}">
                <a16:creationId xmlns:a16="http://schemas.microsoft.com/office/drawing/2014/main" id="{47954611-BDF7-48CF-8329-BEED4C08E77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267612" y="3095438"/>
            <a:ext cx="1340536" cy="1340536"/>
          </a:xfrm>
          <a:prstGeom prst="rect">
            <a:avLst/>
          </a:prstGeom>
        </p:spPr>
      </p:pic>
      <p:pic>
        <p:nvPicPr>
          <p:cNvPr id="9" name="グラフィックス 8" descr="矢印: 直線">
            <a:extLst>
              <a:ext uri="{FF2B5EF4-FFF2-40B4-BE49-F238E27FC236}">
                <a16:creationId xmlns:a16="http://schemas.microsoft.com/office/drawing/2014/main" id="{E2C99962-2560-4EF5-AD14-C060482A200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flipH="1">
            <a:off x="2628739" y="2999168"/>
            <a:ext cx="1340536" cy="1340536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3" name="スライド ズーム 22">
                <a:extLst>
                  <a:ext uri="{FF2B5EF4-FFF2-40B4-BE49-F238E27FC236}">
                    <a16:creationId xmlns:a16="http://schemas.microsoft.com/office/drawing/2014/main" id="{61AD66FE-FCC0-4D67-9249-E9DBDB1A116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77113402"/>
                  </p:ext>
                </p:extLst>
              </p:nvPr>
            </p:nvGraphicFramePr>
            <p:xfrm>
              <a:off x="9690239" y="3516715"/>
              <a:ext cx="2151434" cy="628972"/>
            </p:xfrm>
            <a:graphic>
              <a:graphicData uri="http://schemas.microsoft.com/office/powerpoint/2016/slidezoom">
                <pslz:sldZm>
                  <pslz:sldZmObj sldId="288" cId="3401938785">
                    <pslz:zmPr id="{155807E9-8693-4BF2-99F3-43CFA1A86C29}" returnToParent="0" imageType="cover" transitionDur="1000">
                      <p166:blipFill xmlns:p166="http://schemas.microsoft.com/office/powerpoint/2016/6/main">
                        <a:blip r:embed="rId2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51434" cy="628972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3" name="スライド ズーム 22">
                <a:extLst>
                  <a:ext uri="{FF2B5EF4-FFF2-40B4-BE49-F238E27FC236}">
                    <a16:creationId xmlns:a16="http://schemas.microsoft.com/office/drawing/2014/main" id="{61AD66FE-FCC0-4D67-9249-E9DBDB1A116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690239" y="3516715"/>
                <a:ext cx="2151434" cy="628972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728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6537">
        <p:fade/>
      </p:transition>
    </mc:Choice>
    <mc:Fallback xmlns="">
      <p:transition spd="slow" advTm="6537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スライド ズーム 5">
                <a:extLst>
                  <a:ext uri="{FF2B5EF4-FFF2-40B4-BE49-F238E27FC236}">
                    <a16:creationId xmlns:a16="http://schemas.microsoft.com/office/drawing/2014/main" id="{71271D30-5814-4D9A-A698-350950917E8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383962"/>
                  </p:ext>
                </p:extLst>
              </p:nvPr>
            </p:nvGraphicFramePr>
            <p:xfrm>
              <a:off x="662420" y="2828835"/>
              <a:ext cx="10867160" cy="1318292"/>
            </p:xfrm>
            <a:graphic>
              <a:graphicData uri="http://schemas.microsoft.com/office/powerpoint/2016/slidezoom">
                <pslz:sldZm>
                  <pslz:sldZmObj sldId="283" cId="3267286907">
                    <pslz:zmPr id="{D4CE5CBC-A295-43D6-A2F4-558436FF9B8E}" returnToParent="0" imageType="cover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67160" cy="1318292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スライド ズーム 5">
                <a:extLst>
                  <a:ext uri="{FF2B5EF4-FFF2-40B4-BE49-F238E27FC236}">
                    <a16:creationId xmlns:a16="http://schemas.microsoft.com/office/drawing/2014/main" id="{71271D30-5814-4D9A-A698-350950917E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2420" y="2828835"/>
                <a:ext cx="10867160" cy="1318292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5109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5"/>
    </mc:Choice>
    <mc:Fallback xmlns="">
      <p:transition spd="slow" advTm="117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スライド ズーム 6">
                <a:extLst>
                  <a:ext uri="{FF2B5EF4-FFF2-40B4-BE49-F238E27FC236}">
                    <a16:creationId xmlns:a16="http://schemas.microsoft.com/office/drawing/2014/main" id="{61DD8045-17D1-482D-B0C5-5621A8701B5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46687645"/>
                  </p:ext>
                </p:extLst>
              </p:nvPr>
            </p:nvGraphicFramePr>
            <p:xfrm>
              <a:off x="928794" y="2538715"/>
              <a:ext cx="10334411" cy="1780570"/>
            </p:xfrm>
            <a:graphic>
              <a:graphicData uri="http://schemas.microsoft.com/office/powerpoint/2016/slidezoom">
                <pslz:sldZm>
                  <pslz:sldZmObj sldId="277" cId="4233261083">
                    <pslz:zmPr id="{C91F8BF4-1160-4D46-A6EA-94AB5503B187}" returnToParent="0" imageType="cover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334411" cy="1780570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スライド ズーム 6">
                <a:extLst>
                  <a:ext uri="{FF2B5EF4-FFF2-40B4-BE49-F238E27FC236}">
                    <a16:creationId xmlns:a16="http://schemas.microsoft.com/office/drawing/2014/main" id="{61DD8045-17D1-482D-B0C5-5621A8701B5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8794" y="2538715"/>
                <a:ext cx="10334411" cy="1780570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105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6"/>
    </mc:Choice>
    <mc:Fallback xmlns="">
      <p:transition spd="slow" advTm="116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A2D0A-2CC0-4D15-A639-E70FA1037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109" y="288423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b="1" dirty="0"/>
              <a:t>外部環境分析（</a:t>
            </a:r>
            <a:r>
              <a:rPr kumimoji="1" lang="en-US" altLang="ja-JP" b="1" dirty="0"/>
              <a:t>PEST</a:t>
            </a:r>
            <a:r>
              <a:rPr kumimoji="1" lang="ja-JP" altLang="en-US" b="1" dirty="0"/>
              <a:t>分析）</a:t>
            </a:r>
            <a:endParaRPr kumimoji="1" lang="ja-JP" altLang="en-US" sz="3600" b="1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スライド ズーム 3">
                <a:extLst>
                  <a:ext uri="{FF2B5EF4-FFF2-40B4-BE49-F238E27FC236}">
                    <a16:creationId xmlns:a16="http://schemas.microsoft.com/office/drawing/2014/main" id="{63152B16-CC3C-4315-922D-7018388A3F4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08064198"/>
                  </p:ext>
                </p:extLst>
              </p:nvPr>
            </p:nvGraphicFramePr>
            <p:xfrm>
              <a:off x="838200" y="1346131"/>
              <a:ext cx="10521894" cy="5105263"/>
            </p:xfrm>
            <a:graphic>
              <a:graphicData uri="http://schemas.microsoft.com/office/powerpoint/2016/slidezoom">
                <pslz:sldZm>
                  <pslz:sldZmObj sldId="283" cId="3267286907">
                    <pslz:zmPr id="{547895C4-A53A-4648-B9AC-54D01D28C6FE}" returnToParent="0" imageType="cover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521894" cy="5105263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スライド ズーム 3">
                <a:extLst>
                  <a:ext uri="{FF2B5EF4-FFF2-40B4-BE49-F238E27FC236}">
                    <a16:creationId xmlns:a16="http://schemas.microsoft.com/office/drawing/2014/main" id="{63152B16-CC3C-4315-922D-7018388A3F4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346131"/>
                <a:ext cx="10521894" cy="5105263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3326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スライド ズーム 10">
                <a:extLst>
                  <a:ext uri="{FF2B5EF4-FFF2-40B4-BE49-F238E27FC236}">
                    <a16:creationId xmlns:a16="http://schemas.microsoft.com/office/drawing/2014/main" id="{082039EF-D855-4083-8893-FB8AD699838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13092732"/>
                  </p:ext>
                </p:extLst>
              </p:nvPr>
            </p:nvGraphicFramePr>
            <p:xfrm>
              <a:off x="4079559" y="3010885"/>
              <a:ext cx="4032881" cy="836230"/>
            </p:xfrm>
            <a:graphic>
              <a:graphicData uri="http://schemas.microsoft.com/office/powerpoint/2016/slidezoom">
                <pslz:sldZm>
                  <pslz:sldZmObj sldId="278" cId="1073804451">
                    <pslz:zmPr id="{A7A1B18E-2479-4FD1-BF45-6CBEFAB7460C}" returnToParent="0" imageType="cover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032881" cy="836230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スライド ズーム 10">
                <a:extLst>
                  <a:ext uri="{FF2B5EF4-FFF2-40B4-BE49-F238E27FC236}">
                    <a16:creationId xmlns:a16="http://schemas.microsoft.com/office/drawing/2014/main" id="{082039EF-D855-4083-8893-FB8AD699838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79559" y="3010885"/>
                <a:ext cx="4032881" cy="836230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0193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0"/>
    </mc:Choice>
    <mc:Fallback xmlns="">
      <p:transition spd="slow" advTm="11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3E1306-A9DF-4D45-B0C8-A47C9A1A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b="1" dirty="0"/>
              <a:t>内部環境分析（</a:t>
            </a:r>
            <a:r>
              <a:rPr kumimoji="1" lang="en-US" altLang="ja-JP" b="1" dirty="0"/>
              <a:t>SWOT</a:t>
            </a:r>
            <a:r>
              <a:rPr kumimoji="1" lang="ja-JP" altLang="en-US" b="1" dirty="0"/>
              <a:t>分析）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スライド ズーム 3">
                <a:extLst>
                  <a:ext uri="{FF2B5EF4-FFF2-40B4-BE49-F238E27FC236}">
                    <a16:creationId xmlns:a16="http://schemas.microsoft.com/office/drawing/2014/main" id="{11348288-B069-4F09-B074-9E41C3B8648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09725331"/>
                  </p:ext>
                </p:extLst>
              </p:nvPr>
            </p:nvGraphicFramePr>
            <p:xfrm>
              <a:off x="306562" y="1690688"/>
              <a:ext cx="11578876" cy="4802187"/>
            </p:xfrm>
            <a:graphic>
              <a:graphicData uri="http://schemas.microsoft.com/office/powerpoint/2016/slidezoom">
                <pslz:sldZm>
                  <pslz:sldZmObj sldId="283" cId="3267286907">
                    <pslz:zmPr id="{F7FA576A-AC5B-4C7A-AE94-3DF2D960DCB3}" returnToParent="0" imageType="cover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1578876" cy="4802187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スライド ズーム 3">
                <a:extLst>
                  <a:ext uri="{FF2B5EF4-FFF2-40B4-BE49-F238E27FC236}">
                    <a16:creationId xmlns:a16="http://schemas.microsoft.com/office/drawing/2014/main" id="{11348288-B069-4F09-B074-9E41C3B8648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6562" y="1690688"/>
                <a:ext cx="11578876" cy="4802187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3804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0DEA22-5299-43C8-B321-50C555176187}"/>
              </a:ext>
            </a:extLst>
          </p:cNvPr>
          <p:cNvSpPr txBox="1"/>
          <p:nvPr/>
        </p:nvSpPr>
        <p:spPr>
          <a:xfrm>
            <a:off x="979883" y="1995054"/>
            <a:ext cx="10232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自社を取り巻く環境と自社のことを考えたあと、それを踏まえた上で、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スライド ズーム 6">
                <a:extLst>
                  <a:ext uri="{FF2B5EF4-FFF2-40B4-BE49-F238E27FC236}">
                    <a16:creationId xmlns:a16="http://schemas.microsoft.com/office/drawing/2014/main" id="{AF957738-B4CE-47C8-A70A-8A3DD4E53E7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73003000"/>
                  </p:ext>
                </p:extLst>
              </p:nvPr>
            </p:nvGraphicFramePr>
            <p:xfrm>
              <a:off x="669635" y="3090128"/>
              <a:ext cx="10852728" cy="1031917"/>
            </p:xfrm>
            <a:graphic>
              <a:graphicData uri="http://schemas.microsoft.com/office/powerpoint/2016/slidezoom">
                <pslz:sldZm>
                  <pslz:sldZmObj sldId="283" cId="3267286907">
                    <pslz:zmPr id="{23DAD720-1613-464C-BFEF-5B20BC5F86F2}" returnToParent="0" imageType="cover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0852728" cy="1031917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スライド ズーム 6">
                <a:extLst>
                  <a:ext uri="{FF2B5EF4-FFF2-40B4-BE49-F238E27FC236}">
                    <a16:creationId xmlns:a16="http://schemas.microsoft.com/office/drawing/2014/main" id="{AF957738-B4CE-47C8-A70A-8A3DD4E53E7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9635" y="3090128"/>
                <a:ext cx="10852728" cy="1031917"/>
              </a:xfrm>
              <a:prstGeom prst="rect">
                <a:avLst/>
              </a:prstGeom>
              <a:ln w="3175">
                <a:noFill/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962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6"/>
    </mc:Choice>
    <mc:Fallback xmlns="">
      <p:transition spd="slow" advTm="102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3.4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TM16401371[[fn=アトラス]]</Template>
  <TotalTime>346</TotalTime>
  <Words>179</Words>
  <Application>Microsoft Office PowerPoint</Application>
  <PresentationFormat>ワイド画面</PresentationFormat>
  <Paragraphs>38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メイリオ</vt:lpstr>
      <vt:lpstr>游ゴシック</vt:lpstr>
      <vt:lpstr>Arial</vt:lpstr>
      <vt:lpstr>Calibri</vt:lpstr>
      <vt:lpstr>Office テーマ</vt:lpstr>
      <vt:lpstr>ビジョンをつくってみよう！ </vt:lpstr>
      <vt:lpstr>ビジョンとは</vt:lpstr>
      <vt:lpstr>PowerPoint プレゼンテーション</vt:lpstr>
      <vt:lpstr>PowerPoint プレゼンテーション</vt:lpstr>
      <vt:lpstr>PowerPoint プレゼンテーション</vt:lpstr>
      <vt:lpstr>外部環境分析（PEST分析）</vt:lpstr>
      <vt:lpstr>PowerPoint プレゼンテーション</vt:lpstr>
      <vt:lpstr>内部環境分析（SWOT分析）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令和時代の 金型産業 ビジョン （素案）</dc:title>
  <dc:creator>北野 正和</dc:creator>
  <cp:lastModifiedBy>北野 正和</cp:lastModifiedBy>
  <cp:revision>5</cp:revision>
  <dcterms:created xsi:type="dcterms:W3CDTF">2020-08-04T23:07:47Z</dcterms:created>
  <dcterms:modified xsi:type="dcterms:W3CDTF">2020-09-17T13:11:06Z</dcterms:modified>
</cp:coreProperties>
</file>