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6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0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11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tags/tag12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13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63" r:id="rId2"/>
  </p:sldMasterIdLst>
  <p:notesMasterIdLst>
    <p:notesMasterId r:id="rId31"/>
  </p:notesMasterIdLst>
  <p:handoutMasterIdLst>
    <p:handoutMasterId r:id="rId32"/>
  </p:handoutMasterIdLst>
  <p:sldIdLst>
    <p:sldId id="257" r:id="rId3"/>
    <p:sldId id="284" r:id="rId4"/>
    <p:sldId id="288" r:id="rId5"/>
    <p:sldId id="283" r:id="rId6"/>
    <p:sldId id="264" r:id="rId7"/>
    <p:sldId id="262" r:id="rId8"/>
    <p:sldId id="260" r:id="rId9"/>
    <p:sldId id="263" r:id="rId10"/>
    <p:sldId id="261" r:id="rId11"/>
    <p:sldId id="281" r:id="rId12"/>
    <p:sldId id="267" r:id="rId13"/>
    <p:sldId id="265" r:id="rId14"/>
    <p:sldId id="268" r:id="rId15"/>
    <p:sldId id="258" r:id="rId16"/>
    <p:sldId id="266" r:id="rId17"/>
    <p:sldId id="259" r:id="rId18"/>
    <p:sldId id="269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71" r:id="rId27"/>
    <p:sldId id="272" r:id="rId28"/>
    <p:sldId id="273" r:id="rId29"/>
    <p:sldId id="289" r:id="rId30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FE5D14-99F0-4763-A10A-609F07D18E64}" v="3" dt="2020-09-16T13:53:37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北野 正和" userId="0e9cc0ea2752a10b" providerId="LiveId" clId="{F134D962-733D-48C1-AAA1-C4BE42C85375}"/>
    <pc:docChg chg="undo redo custSel addSld modSld modShowInfo">
      <pc:chgData name="北野 正和" userId="0e9cc0ea2752a10b" providerId="LiveId" clId="{F134D962-733D-48C1-AAA1-C4BE42C85375}" dt="2020-09-06T03:29:15.027" v="1213"/>
      <pc:docMkLst>
        <pc:docMk/>
      </pc:docMkLst>
      <pc:sldChg chg="addSp delSp modSp mod modTransition delAnim modAnim">
        <pc:chgData name="北野 正和" userId="0e9cc0ea2752a10b" providerId="LiveId" clId="{F134D962-733D-48C1-AAA1-C4BE42C85375}" dt="2020-09-06T03:09:43.330" v="1180" actId="478"/>
        <pc:sldMkLst>
          <pc:docMk/>
          <pc:sldMk cId="2475805559" sldId="257"/>
        </pc:sldMkLst>
        <pc:spChg chg="mod">
          <ac:chgData name="北野 正和" userId="0e9cc0ea2752a10b" providerId="LiveId" clId="{F134D962-733D-48C1-AAA1-C4BE42C85375}" dt="2020-09-06T02:57:11.542" v="773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北野 正和" userId="0e9cc0ea2752a10b" providerId="LiveId" clId="{F134D962-733D-48C1-AAA1-C4BE42C85375}" dt="2020-09-06T02:57:17.366" v="774" actId="113"/>
          <ac:spMkLst>
            <pc:docMk/>
            <pc:sldMk cId="2475805559" sldId="257"/>
            <ac:spMk id="3" creationId="{835D6E6B-3353-491C-A3C6-F278D6CED8B3}"/>
          </ac:spMkLst>
        </pc:spChg>
        <pc:picChg chg="add del mod">
          <ac:chgData name="北野 正和" userId="0e9cc0ea2752a10b" providerId="LiveId" clId="{F134D962-733D-48C1-AAA1-C4BE42C85375}" dt="2020-09-03T15:55:33.714" v="746" actId="478"/>
          <ac:picMkLst>
            <pc:docMk/>
            <pc:sldMk cId="2475805559" sldId="257"/>
            <ac:picMk id="4" creationId="{9300C5AF-960A-4C68-AB74-328E6D1C4DC8}"/>
          </ac:picMkLst>
        </pc:picChg>
        <pc:picChg chg="add del mod">
          <ac:chgData name="北野 正和" userId="0e9cc0ea2752a10b" providerId="LiveId" clId="{F134D962-733D-48C1-AAA1-C4BE42C85375}" dt="2020-09-03T16:03:11.311" v="748" actId="478"/>
          <ac:picMkLst>
            <pc:docMk/>
            <pc:sldMk cId="2475805559" sldId="257"/>
            <ac:picMk id="5" creationId="{6396E08C-E5D6-40C6-A548-D3FCB0B77DC7}"/>
          </ac:picMkLst>
        </pc:picChg>
        <pc:picChg chg="add del mod">
          <ac:chgData name="北野 正和" userId="0e9cc0ea2752a10b" providerId="LiveId" clId="{F134D962-733D-48C1-AAA1-C4BE42C85375}" dt="2020-09-03T16:09:47.943" v="752" actId="478"/>
          <ac:picMkLst>
            <pc:docMk/>
            <pc:sldMk cId="2475805559" sldId="257"/>
            <ac:picMk id="7" creationId="{3FC29238-D04C-4AE0-B05A-CA743BF3C552}"/>
          </ac:picMkLst>
        </pc:picChg>
        <pc:picChg chg="add del mod">
          <ac:chgData name="北野 正和" userId="0e9cc0ea2752a10b" providerId="LiveId" clId="{F134D962-733D-48C1-AAA1-C4BE42C85375}" dt="2020-09-06T03:09:43.330" v="1180" actId="478"/>
          <ac:picMkLst>
            <pc:docMk/>
            <pc:sldMk cId="2475805559" sldId="257"/>
            <ac:picMk id="8" creationId="{6C16835E-F1EF-4F21-B5F0-C94CB0E5A2C8}"/>
          </ac:picMkLst>
        </pc:picChg>
        <pc:picChg chg="add del mod">
          <ac:chgData name="北野 正和" userId="0e9cc0ea2752a10b" providerId="LiveId" clId="{F134D962-733D-48C1-AAA1-C4BE42C85375}" dt="2020-09-06T03:00:44.933" v="1010" actId="478"/>
          <ac:picMkLst>
            <pc:docMk/>
            <pc:sldMk cId="2475805559" sldId="257"/>
            <ac:picMk id="9" creationId="{02067939-2AF8-4809-9DE0-230C814F3CE4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16.571" v="1182" actId="478"/>
        <pc:sldMkLst>
          <pc:docMk/>
          <pc:sldMk cId="62072020" sldId="258"/>
        </pc:sldMkLst>
        <pc:spChg chg="add">
          <ac:chgData name="北野 正和" userId="0e9cc0ea2752a10b" providerId="LiveId" clId="{F134D962-733D-48C1-AAA1-C4BE42C85375}" dt="2020-08-31T12:58:20.271" v="376" actId="22"/>
          <ac:spMkLst>
            <pc:docMk/>
            <pc:sldMk cId="62072020" sldId="258"/>
            <ac:spMk id="3" creationId="{357F1EFC-0FF2-4C3C-9935-17D1718C703F}"/>
          </ac:spMkLst>
        </pc:spChg>
        <pc:spChg chg="mod">
          <ac:chgData name="北野 正和" userId="0e9cc0ea2752a10b" providerId="LiveId" clId="{F134D962-733D-48C1-AAA1-C4BE42C85375}" dt="2020-08-31T13:04:03.870" v="386" actId="1076"/>
          <ac:spMkLst>
            <pc:docMk/>
            <pc:sldMk cId="62072020" sldId="258"/>
            <ac:spMk id="8" creationId="{99A3E483-E047-42F2-8E39-5EC5C93435B6}"/>
          </ac:spMkLst>
        </pc:spChg>
        <pc:picChg chg="add del mod">
          <ac:chgData name="北野 正和" userId="0e9cc0ea2752a10b" providerId="LiveId" clId="{F134D962-733D-48C1-AAA1-C4BE42C85375}" dt="2020-09-06T03:10:16.571" v="1182" actId="478"/>
          <ac:picMkLst>
            <pc:docMk/>
            <pc:sldMk cId="62072020" sldId="258"/>
            <ac:picMk id="4" creationId="{87F2CC58-CA07-4994-A26D-6F1662FE4AC6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23.530" v="1184" actId="478"/>
        <pc:sldMkLst>
          <pc:docMk/>
          <pc:sldMk cId="3792455156" sldId="259"/>
        </pc:sldMkLst>
        <pc:spChg chg="add">
          <ac:chgData name="北野 正和" userId="0e9cc0ea2752a10b" providerId="LiveId" clId="{F134D962-733D-48C1-AAA1-C4BE42C85375}" dt="2020-08-31T12:58:30.860" v="379" actId="22"/>
          <ac:spMkLst>
            <pc:docMk/>
            <pc:sldMk cId="3792455156" sldId="259"/>
            <ac:spMk id="3" creationId="{22356F85-0C24-4668-8148-5C028F545E70}"/>
          </ac:spMkLst>
        </pc:spChg>
        <pc:picChg chg="add del mod">
          <ac:chgData name="北野 正和" userId="0e9cc0ea2752a10b" providerId="LiveId" clId="{F134D962-733D-48C1-AAA1-C4BE42C85375}" dt="2020-09-06T03:10:23.530" v="1184" actId="478"/>
          <ac:picMkLst>
            <pc:docMk/>
            <pc:sldMk cId="3792455156" sldId="259"/>
            <ac:picMk id="4" creationId="{455AC7DD-C53F-4FFB-A75D-5AC308F06D2A}"/>
          </ac:picMkLst>
        </pc:picChg>
      </pc:sldChg>
      <pc:sldChg chg="addSp delSp modSp mod modTransition delAnim modAnim">
        <pc:chgData name="北野 正和" userId="0e9cc0ea2752a10b" providerId="LiveId" clId="{F134D962-733D-48C1-AAA1-C4BE42C85375}" dt="2020-09-06T03:01:06.361" v="1014" actId="478"/>
        <pc:sldMkLst>
          <pc:docMk/>
          <pc:sldMk cId="1828849566" sldId="260"/>
        </pc:sldMkLst>
        <pc:spChg chg="mod">
          <ac:chgData name="北野 正和" userId="0e9cc0ea2752a10b" providerId="LiveId" clId="{F134D962-733D-48C1-AAA1-C4BE42C85375}" dt="2020-09-03T11:57:19.987" v="485" actId="1076"/>
          <ac:spMkLst>
            <pc:docMk/>
            <pc:sldMk cId="1828849566" sldId="260"/>
            <ac:spMk id="2" creationId="{2BF57666-0D7F-40B4-BDC2-10774252905E}"/>
          </ac:spMkLst>
        </pc:spChg>
        <pc:spChg chg="add del">
          <ac:chgData name="北野 正和" userId="0e9cc0ea2752a10b" providerId="LiveId" clId="{F134D962-733D-48C1-AAA1-C4BE42C85375}" dt="2020-09-03T12:08:19.367" v="698" actId="478"/>
          <ac:spMkLst>
            <pc:docMk/>
            <pc:sldMk cId="1828849566" sldId="260"/>
            <ac:spMk id="3" creationId="{1E7A5233-CC80-406C-ACAE-8947B145062A}"/>
          </ac:spMkLst>
        </pc:spChg>
        <pc:spChg chg="add mod">
          <ac:chgData name="北野 正和" userId="0e9cc0ea2752a10b" providerId="LiveId" clId="{F134D962-733D-48C1-AAA1-C4BE42C85375}" dt="2020-09-03T12:08:23.493" v="699" actId="1076"/>
          <ac:spMkLst>
            <pc:docMk/>
            <pc:sldMk cId="1828849566" sldId="260"/>
            <ac:spMk id="4" creationId="{46FA71A8-231B-49E0-8820-FD9D90EAB539}"/>
          </ac:spMkLst>
        </pc:spChg>
        <pc:spChg chg="del">
          <ac:chgData name="北野 正和" userId="0e9cc0ea2752a10b" providerId="LiveId" clId="{F134D962-733D-48C1-AAA1-C4BE42C85375}" dt="2020-08-31T12:25:16.237" v="61" actId="478"/>
          <ac:spMkLst>
            <pc:docMk/>
            <pc:sldMk cId="1828849566" sldId="260"/>
            <ac:spMk id="4" creationId="{EA0374D9-5D8F-4761-A8CA-D9CD3955737A}"/>
          </ac:spMkLst>
        </pc:spChg>
        <pc:graphicFrameChg chg="mod">
          <ac:chgData name="北野 正和" userId="0e9cc0ea2752a10b" providerId="LiveId" clId="{F134D962-733D-48C1-AAA1-C4BE42C85375}" dt="2020-09-03T11:57:23.987" v="486" actId="14100"/>
          <ac:graphicFrameMkLst>
            <pc:docMk/>
            <pc:sldMk cId="1828849566" sldId="260"/>
            <ac:graphicFrameMk id="7" creationId="{715EC2D6-9BC2-4105-986E-EFFC6E0A394A}"/>
          </ac:graphicFrameMkLst>
        </pc:graphicFrameChg>
        <pc:picChg chg="add del mod">
          <ac:chgData name="北野 正和" userId="0e9cc0ea2752a10b" providerId="LiveId" clId="{F134D962-733D-48C1-AAA1-C4BE42C85375}" dt="2020-09-06T03:01:06.361" v="1014" actId="478"/>
          <ac:picMkLst>
            <pc:docMk/>
            <pc:sldMk cId="1828849566" sldId="260"/>
            <ac:picMk id="3" creationId="{05746322-C82F-44ED-BEBE-0C28888E1F89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01:13.074" v="1016" actId="478"/>
        <pc:sldMkLst>
          <pc:docMk/>
          <pc:sldMk cId="253952487" sldId="261"/>
        </pc:sldMkLst>
        <pc:spChg chg="mod">
          <ac:chgData name="北野 正和" userId="0e9cc0ea2752a10b" providerId="LiveId" clId="{F134D962-733D-48C1-AAA1-C4BE42C85375}" dt="2020-09-03T11:57:52.444" v="489" actId="1076"/>
          <ac:spMkLst>
            <pc:docMk/>
            <pc:sldMk cId="253952487" sldId="261"/>
            <ac:spMk id="2" creationId="{2BF57666-0D7F-40B4-BDC2-10774252905E}"/>
          </ac:spMkLst>
        </pc:spChg>
        <pc:spChg chg="add del">
          <ac:chgData name="北野 正和" userId="0e9cc0ea2752a10b" providerId="LiveId" clId="{F134D962-733D-48C1-AAA1-C4BE42C85375}" dt="2020-09-03T12:09:43.325" v="715" actId="478"/>
          <ac:spMkLst>
            <pc:docMk/>
            <pc:sldMk cId="253952487" sldId="261"/>
            <ac:spMk id="3" creationId="{079D7A39-0542-4D6F-BEBC-71DB349BBA54}"/>
          </ac:spMkLst>
        </pc:spChg>
        <pc:spChg chg="add">
          <ac:chgData name="北野 正和" userId="0e9cc0ea2752a10b" providerId="LiveId" clId="{F134D962-733D-48C1-AAA1-C4BE42C85375}" dt="2020-09-03T12:09:46.231" v="716" actId="22"/>
          <ac:spMkLst>
            <pc:docMk/>
            <pc:sldMk cId="253952487" sldId="261"/>
            <ac:spMk id="4" creationId="{A327D733-23D8-48C2-9672-EB815B5ECD1A}"/>
          </ac:spMkLst>
        </pc:spChg>
        <pc:spChg chg="del">
          <ac:chgData name="北野 正和" userId="0e9cc0ea2752a10b" providerId="LiveId" clId="{F134D962-733D-48C1-AAA1-C4BE42C85375}" dt="2020-08-31T12:25:25.898" v="63" actId="478"/>
          <ac:spMkLst>
            <pc:docMk/>
            <pc:sldMk cId="253952487" sldId="261"/>
            <ac:spMk id="4" creationId="{EA0374D9-5D8F-4761-A8CA-D9CD3955737A}"/>
          </ac:spMkLst>
        </pc:spChg>
        <pc:graphicFrameChg chg="mod">
          <ac:chgData name="北野 正和" userId="0e9cc0ea2752a10b" providerId="LiveId" clId="{F134D962-733D-48C1-AAA1-C4BE42C85375}" dt="2020-09-03T11:57:55.867" v="490" actId="14100"/>
          <ac:graphicFrameMkLst>
            <pc:docMk/>
            <pc:sldMk cId="253952487" sldId="261"/>
            <ac:graphicFrameMk id="7" creationId="{715EC2D6-9BC2-4105-986E-EFFC6E0A394A}"/>
          </ac:graphicFrameMkLst>
        </pc:graphicFrameChg>
        <pc:picChg chg="add del mod">
          <ac:chgData name="北野 正和" userId="0e9cc0ea2752a10b" providerId="LiveId" clId="{F134D962-733D-48C1-AAA1-C4BE42C85375}" dt="2020-09-06T03:01:13.074" v="1016" actId="478"/>
          <ac:picMkLst>
            <pc:docMk/>
            <pc:sldMk cId="253952487" sldId="261"/>
            <ac:picMk id="3" creationId="{6663F8AA-183C-417B-9949-3C71370A179C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01:03.607" v="1013" actId="478"/>
        <pc:sldMkLst>
          <pc:docMk/>
          <pc:sldMk cId="2146222066" sldId="262"/>
        </pc:sldMkLst>
        <pc:spChg chg="add mod">
          <ac:chgData name="北野 正和" userId="0e9cc0ea2752a10b" providerId="LiveId" clId="{F134D962-733D-48C1-AAA1-C4BE42C85375}" dt="2020-09-03T12:08:05.115" v="695" actId="1076"/>
          <ac:spMkLst>
            <pc:docMk/>
            <pc:sldMk cId="2146222066" sldId="262"/>
            <ac:spMk id="3" creationId="{361597B5-3C52-4FAB-A481-C2CFCDD97BDC}"/>
          </ac:spMkLst>
        </pc:spChg>
        <pc:spChg chg="del">
          <ac:chgData name="北野 正和" userId="0e9cc0ea2752a10b" providerId="LiveId" clId="{F134D962-733D-48C1-AAA1-C4BE42C85375}" dt="2020-08-31T12:25:12.406" v="60" actId="478"/>
          <ac:spMkLst>
            <pc:docMk/>
            <pc:sldMk cId="2146222066" sldId="262"/>
            <ac:spMk id="4" creationId="{EA0374D9-5D8F-4761-A8CA-D9CD3955737A}"/>
          </ac:spMkLst>
        </pc:spChg>
        <pc:picChg chg="add del mod">
          <ac:chgData name="北野 正和" userId="0e9cc0ea2752a10b" providerId="LiveId" clId="{F134D962-733D-48C1-AAA1-C4BE42C85375}" dt="2020-09-06T03:01:03.607" v="1013" actId="478"/>
          <ac:picMkLst>
            <pc:docMk/>
            <pc:sldMk cId="2146222066" sldId="262"/>
            <ac:picMk id="4" creationId="{CC641029-94CD-43E3-9D83-7F5A3D6B17E2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01:09.887" v="1015" actId="478"/>
        <pc:sldMkLst>
          <pc:docMk/>
          <pc:sldMk cId="2538308730" sldId="263"/>
        </pc:sldMkLst>
        <pc:spChg chg="mod">
          <ac:chgData name="北野 正和" userId="0e9cc0ea2752a10b" providerId="LiveId" clId="{F134D962-733D-48C1-AAA1-C4BE42C85375}" dt="2020-09-03T11:57:40.599" v="487" actId="1076"/>
          <ac:spMkLst>
            <pc:docMk/>
            <pc:sldMk cId="2538308730" sldId="263"/>
            <ac:spMk id="2" creationId="{2BF57666-0D7F-40B4-BDC2-10774252905E}"/>
          </ac:spMkLst>
        </pc:spChg>
        <pc:spChg chg="add del">
          <ac:chgData name="北野 正和" userId="0e9cc0ea2752a10b" providerId="LiveId" clId="{F134D962-733D-48C1-AAA1-C4BE42C85375}" dt="2020-09-03T12:09:18.063" v="704" actId="478"/>
          <ac:spMkLst>
            <pc:docMk/>
            <pc:sldMk cId="2538308730" sldId="263"/>
            <ac:spMk id="3" creationId="{C2DB63CF-C965-4429-8224-5750AF07F4B5}"/>
          </ac:spMkLst>
        </pc:spChg>
        <pc:spChg chg="add del mod">
          <ac:chgData name="北野 正和" userId="0e9cc0ea2752a10b" providerId="LiveId" clId="{F134D962-733D-48C1-AAA1-C4BE42C85375}" dt="2020-09-03T12:09:16.015" v="703" actId="22"/>
          <ac:spMkLst>
            <pc:docMk/>
            <pc:sldMk cId="2538308730" sldId="263"/>
            <ac:spMk id="4" creationId="{09440574-7FEA-4A24-A4D6-9B2DFE4484EC}"/>
          </ac:spMkLst>
        </pc:spChg>
        <pc:spChg chg="del">
          <ac:chgData name="北野 正和" userId="0e9cc0ea2752a10b" providerId="LiveId" clId="{F134D962-733D-48C1-AAA1-C4BE42C85375}" dt="2020-08-31T12:25:22.425" v="62" actId="478"/>
          <ac:spMkLst>
            <pc:docMk/>
            <pc:sldMk cId="2538308730" sldId="263"/>
            <ac:spMk id="4" creationId="{EA0374D9-5D8F-4761-A8CA-D9CD3955737A}"/>
          </ac:spMkLst>
        </pc:spChg>
        <pc:spChg chg="add mod">
          <ac:chgData name="北野 正和" userId="0e9cc0ea2752a10b" providerId="LiveId" clId="{F134D962-733D-48C1-AAA1-C4BE42C85375}" dt="2020-09-03T12:09:33.534" v="714"/>
          <ac:spMkLst>
            <pc:docMk/>
            <pc:sldMk cId="2538308730" sldId="263"/>
            <ac:spMk id="6" creationId="{73BACBE6-AB7E-485D-9C84-DD722D110623}"/>
          </ac:spMkLst>
        </pc:spChg>
        <pc:graphicFrameChg chg="mod">
          <ac:chgData name="北野 正和" userId="0e9cc0ea2752a10b" providerId="LiveId" clId="{F134D962-733D-48C1-AAA1-C4BE42C85375}" dt="2020-09-03T11:57:44.652" v="488" actId="14100"/>
          <ac:graphicFrameMkLst>
            <pc:docMk/>
            <pc:sldMk cId="2538308730" sldId="263"/>
            <ac:graphicFrameMk id="7" creationId="{715EC2D6-9BC2-4105-986E-EFFC6E0A394A}"/>
          </ac:graphicFrameMkLst>
        </pc:graphicFrameChg>
        <pc:picChg chg="add del mod">
          <ac:chgData name="北野 正和" userId="0e9cc0ea2752a10b" providerId="LiveId" clId="{F134D962-733D-48C1-AAA1-C4BE42C85375}" dt="2020-09-06T03:01:09.887" v="1015" actId="478"/>
          <ac:picMkLst>
            <pc:docMk/>
            <pc:sldMk cId="2538308730" sldId="263"/>
            <ac:picMk id="3" creationId="{A343D2EC-B55A-466C-A962-E48AE7AACC3A}"/>
          </ac:picMkLst>
        </pc:picChg>
      </pc:sldChg>
      <pc:sldChg chg="addSp delSp modSp mod modTransition delAnim modAnim">
        <pc:chgData name="北野 正和" userId="0e9cc0ea2752a10b" providerId="LiveId" clId="{F134D962-733D-48C1-AAA1-C4BE42C85375}" dt="2020-09-06T03:01:01.157" v="1012" actId="478"/>
        <pc:sldMkLst>
          <pc:docMk/>
          <pc:sldMk cId="676076811" sldId="264"/>
        </pc:sldMkLst>
        <pc:spChg chg="mod">
          <ac:chgData name="北野 正和" userId="0e9cc0ea2752a10b" providerId="LiveId" clId="{F134D962-733D-48C1-AAA1-C4BE42C85375}" dt="2020-09-06T02:57:59.724" v="850" actId="1076"/>
          <ac:spMkLst>
            <pc:docMk/>
            <pc:sldMk cId="676076811" sldId="264"/>
            <ac:spMk id="2" creationId="{2D5E2D61-F9CF-4E82-A6A2-CBCF3B356EF7}"/>
          </ac:spMkLst>
        </pc:spChg>
        <pc:spChg chg="del">
          <ac:chgData name="北野 正和" userId="0e9cc0ea2752a10b" providerId="LiveId" clId="{F134D962-733D-48C1-AAA1-C4BE42C85375}" dt="2020-08-31T12:25:08.202" v="59" actId="478"/>
          <ac:spMkLst>
            <pc:docMk/>
            <pc:sldMk cId="676076811" sldId="264"/>
            <ac:spMk id="4" creationId="{F3874F4F-6EAD-41D2-9AFD-4500D8095E55}"/>
          </ac:spMkLst>
        </pc:spChg>
        <pc:spChg chg="mod">
          <ac:chgData name="北野 正和" userId="0e9cc0ea2752a10b" providerId="LiveId" clId="{F134D962-733D-48C1-AAA1-C4BE42C85375}" dt="2020-09-06T02:58:03.374" v="851" actId="1076"/>
          <ac:spMkLst>
            <pc:docMk/>
            <pc:sldMk cId="676076811" sldId="264"/>
            <ac:spMk id="5" creationId="{B786F49A-8213-44C2-8E1D-4A086C3E098D}"/>
          </ac:spMkLst>
        </pc:spChg>
        <pc:spChg chg="add mod">
          <ac:chgData name="北野 正和" userId="0e9cc0ea2752a10b" providerId="LiveId" clId="{F134D962-733D-48C1-AAA1-C4BE42C85375}" dt="2020-09-06T03:00:34.164" v="1008" actId="164"/>
          <ac:spMkLst>
            <pc:docMk/>
            <pc:sldMk cId="676076811" sldId="264"/>
            <ac:spMk id="8" creationId="{B2B0DD73-3C0B-47B9-9C10-B998608D1E0F}"/>
          </ac:spMkLst>
        </pc:spChg>
        <pc:spChg chg="mod">
          <ac:chgData name="北野 正和" userId="0e9cc0ea2752a10b" providerId="LiveId" clId="{F134D962-733D-48C1-AAA1-C4BE42C85375}" dt="2020-09-06T02:58:29.704" v="854" actId="1076"/>
          <ac:spMkLst>
            <pc:docMk/>
            <pc:sldMk cId="676076811" sldId="264"/>
            <ac:spMk id="12" creationId="{3FD69872-3E5E-44E6-85AF-B1935618300F}"/>
          </ac:spMkLst>
        </pc:spChg>
        <pc:spChg chg="mod">
          <ac:chgData name="北野 正和" userId="0e9cc0ea2752a10b" providerId="LiveId" clId="{F134D962-733D-48C1-AAA1-C4BE42C85375}" dt="2020-09-06T02:58:26.438" v="853" actId="1076"/>
          <ac:spMkLst>
            <pc:docMk/>
            <pc:sldMk cId="676076811" sldId="264"/>
            <ac:spMk id="13" creationId="{EB787D81-9A69-44F6-8D95-0FD993A5AF90}"/>
          </ac:spMkLst>
        </pc:spChg>
        <pc:spChg chg="mod">
          <ac:chgData name="北野 正和" userId="0e9cc0ea2752a10b" providerId="LiveId" clId="{F134D962-733D-48C1-AAA1-C4BE42C85375}" dt="2020-09-06T02:58:34.599" v="855" actId="1076"/>
          <ac:spMkLst>
            <pc:docMk/>
            <pc:sldMk cId="676076811" sldId="264"/>
            <ac:spMk id="17" creationId="{6604BBF8-F6B2-4F7E-85EB-30B29B65ADDD}"/>
          </ac:spMkLst>
        </pc:spChg>
        <pc:grpChg chg="add mod">
          <ac:chgData name="北野 正和" userId="0e9cc0ea2752a10b" providerId="LiveId" clId="{F134D962-733D-48C1-AAA1-C4BE42C85375}" dt="2020-09-06T03:00:34.164" v="1008" actId="164"/>
          <ac:grpSpMkLst>
            <pc:docMk/>
            <pc:sldMk cId="676076811" sldId="264"/>
            <ac:grpSpMk id="7" creationId="{9B7F057C-CD8A-42FA-80F0-8DE7F9BFF96D}"/>
          </ac:grpSpMkLst>
        </pc:grpChg>
        <pc:picChg chg="add del mod">
          <ac:chgData name="北野 正和" userId="0e9cc0ea2752a10b" providerId="LiveId" clId="{F134D962-733D-48C1-AAA1-C4BE42C85375}" dt="2020-09-06T03:01:01.157" v="1012" actId="478"/>
          <ac:picMkLst>
            <pc:docMk/>
            <pc:sldMk cId="676076811" sldId="264"/>
            <ac:picMk id="3" creationId="{1DB93842-B9FB-4DCB-AE01-D973EF55C45E}"/>
          </ac:picMkLst>
        </pc:picChg>
        <pc:picChg chg="add mod">
          <ac:chgData name="北野 正和" userId="0e9cc0ea2752a10b" providerId="LiveId" clId="{F134D962-733D-48C1-AAA1-C4BE42C85375}" dt="2020-09-06T03:00:34.164" v="1008" actId="164"/>
          <ac:picMkLst>
            <pc:docMk/>
            <pc:sldMk cId="676076811" sldId="264"/>
            <ac:picMk id="6" creationId="{863A7CC7-737E-45FD-81B8-B3D1C27343F5}"/>
          </ac:picMkLst>
        </pc:picChg>
      </pc:sldChg>
      <pc:sldChg chg="addSp delSp modSp mod modTransition delAnim modAnim">
        <pc:chgData name="北野 正和" userId="0e9cc0ea2752a10b" providerId="LiveId" clId="{F134D962-733D-48C1-AAA1-C4BE42C85375}" dt="2020-09-06T03:08:44.637" v="1179"/>
        <pc:sldMkLst>
          <pc:docMk/>
          <pc:sldMk cId="3642546579" sldId="265"/>
        </pc:sldMkLst>
        <pc:spChg chg="mod">
          <ac:chgData name="北野 正和" userId="0e9cc0ea2752a10b" providerId="LiveId" clId="{F134D962-733D-48C1-AAA1-C4BE42C85375}" dt="2020-09-03T12:00:20.072" v="503" actId="1076"/>
          <ac:spMkLst>
            <pc:docMk/>
            <pc:sldMk cId="3642546579" sldId="265"/>
            <ac:spMk id="2" creationId="{E186B1A3-A766-4EAC-99F6-79ED9926AC46}"/>
          </ac:spMkLst>
        </pc:spChg>
        <pc:spChg chg="mod">
          <ac:chgData name="北野 正和" userId="0e9cc0ea2752a10b" providerId="LiveId" clId="{F134D962-733D-48C1-AAA1-C4BE42C85375}" dt="2020-09-06T03:06:53.002" v="1163" actId="1076"/>
          <ac:spMkLst>
            <pc:docMk/>
            <pc:sldMk cId="3642546579" sldId="265"/>
            <ac:spMk id="5" creationId="{40369CD8-920C-4532-B579-06B38123C2A6}"/>
          </ac:spMkLst>
        </pc:spChg>
        <pc:spChg chg="mod">
          <ac:chgData name="北野 正和" userId="0e9cc0ea2752a10b" providerId="LiveId" clId="{F134D962-733D-48C1-AAA1-C4BE42C85375}" dt="2020-09-06T03:06:58.422" v="1165" actId="1076"/>
          <ac:spMkLst>
            <pc:docMk/>
            <pc:sldMk cId="3642546579" sldId="265"/>
            <ac:spMk id="10" creationId="{A14B2BAE-8835-4FBE-BDAD-05A2CBAB24E3}"/>
          </ac:spMkLst>
        </pc:spChg>
        <pc:spChg chg="mod">
          <ac:chgData name="北野 正和" userId="0e9cc0ea2752a10b" providerId="LiveId" clId="{F134D962-733D-48C1-AAA1-C4BE42C85375}" dt="2020-09-06T03:07:03.265" v="1166" actId="1076"/>
          <ac:spMkLst>
            <pc:docMk/>
            <pc:sldMk cId="3642546579" sldId="265"/>
            <ac:spMk id="11" creationId="{A1FC0EED-8529-4E04-9C47-1E7B4A3FBC91}"/>
          </ac:spMkLst>
        </pc:spChg>
        <pc:spChg chg="mod">
          <ac:chgData name="北野 正和" userId="0e9cc0ea2752a10b" providerId="LiveId" clId="{F134D962-733D-48C1-AAA1-C4BE42C85375}" dt="2020-09-06T03:07:08.766" v="1168" actId="1076"/>
          <ac:spMkLst>
            <pc:docMk/>
            <pc:sldMk cId="3642546579" sldId="265"/>
            <ac:spMk id="12" creationId="{B54617A7-F113-4605-A79B-B7EC5C55D475}"/>
          </ac:spMkLst>
        </pc:spChg>
        <pc:spChg chg="mod">
          <ac:chgData name="北野 正和" userId="0e9cc0ea2752a10b" providerId="LiveId" clId="{F134D962-733D-48C1-AAA1-C4BE42C85375}" dt="2020-09-06T03:07:11.438" v="1169" actId="1076"/>
          <ac:spMkLst>
            <pc:docMk/>
            <pc:sldMk cId="3642546579" sldId="265"/>
            <ac:spMk id="13" creationId="{F7CAEF52-97AC-40EB-8BFD-911DA8F9189A}"/>
          </ac:spMkLst>
        </pc:spChg>
        <pc:spChg chg="add mod">
          <ac:chgData name="北野 正和" userId="0e9cc0ea2752a10b" providerId="LiveId" clId="{F134D962-733D-48C1-AAA1-C4BE42C85375}" dt="2020-09-06T03:07:05.141" v="1167" actId="1076"/>
          <ac:spMkLst>
            <pc:docMk/>
            <pc:sldMk cId="3642546579" sldId="265"/>
            <ac:spMk id="15" creationId="{9AB10FA7-4B26-4D70-B397-3A17917D822F}"/>
          </ac:spMkLst>
        </pc:spChg>
        <pc:spChg chg="add mod">
          <ac:chgData name="北野 正和" userId="0e9cc0ea2752a10b" providerId="LiveId" clId="{F134D962-733D-48C1-AAA1-C4BE42C85375}" dt="2020-09-06T03:08:16.828" v="1176" actId="13926"/>
          <ac:spMkLst>
            <pc:docMk/>
            <pc:sldMk cId="3642546579" sldId="265"/>
            <ac:spMk id="16" creationId="{8F5AD82F-C4E3-43C2-824E-BA8F1CF9076D}"/>
          </ac:spMkLst>
        </pc:spChg>
        <pc:spChg chg="mod">
          <ac:chgData name="北野 正和" userId="0e9cc0ea2752a10b" providerId="LiveId" clId="{F134D962-733D-48C1-AAA1-C4BE42C85375}" dt="2020-09-06T03:06:55.688" v="1164" actId="1076"/>
          <ac:spMkLst>
            <pc:docMk/>
            <pc:sldMk cId="3642546579" sldId="265"/>
            <ac:spMk id="18" creationId="{242DA920-4123-4D08-8CE6-FB71FF30CCDA}"/>
          </ac:spMkLst>
        </pc:spChg>
        <pc:spChg chg="del mod">
          <ac:chgData name="北野 正和" userId="0e9cc0ea2752a10b" providerId="LiveId" clId="{F134D962-733D-48C1-AAA1-C4BE42C85375}" dt="2020-09-06T03:03:05.974" v="1075" actId="478"/>
          <ac:spMkLst>
            <pc:docMk/>
            <pc:sldMk cId="3642546579" sldId="265"/>
            <ac:spMk id="21" creationId="{F06EE757-B20E-477B-81E1-A79E374E9BDA}"/>
          </ac:spMkLst>
        </pc:spChg>
        <pc:picChg chg="add del mod">
          <ac:chgData name="北野 正和" userId="0e9cc0ea2752a10b" providerId="LiveId" clId="{F134D962-733D-48C1-AAA1-C4BE42C85375}" dt="2020-09-06T03:01:21.433" v="1018" actId="478"/>
          <ac:picMkLst>
            <pc:docMk/>
            <pc:sldMk cId="3642546579" sldId="265"/>
            <ac:picMk id="3" creationId="{32A1A802-C05F-41DB-9D40-CFD3D7D4E001}"/>
          </ac:picMkLst>
        </pc:picChg>
        <pc:picChg chg="add del mod">
          <ac:chgData name="北野 正和" userId="0e9cc0ea2752a10b" providerId="LiveId" clId="{F134D962-733D-48C1-AAA1-C4BE42C85375}" dt="2020-09-06T03:08:36.136" v="1178" actId="478"/>
          <ac:picMkLst>
            <pc:docMk/>
            <pc:sldMk cId="3642546579" sldId="265"/>
            <ac:picMk id="7" creationId="{A92E3F2A-6E9A-410D-A380-E75D30633BF0}"/>
          </ac:picMkLst>
        </pc:picChg>
        <pc:picChg chg="del">
          <ac:chgData name="北野 正和" userId="0e9cc0ea2752a10b" providerId="LiveId" clId="{F134D962-733D-48C1-AAA1-C4BE42C85375}" dt="2020-08-31T12:21:35.534" v="23" actId="478"/>
          <ac:picMkLst>
            <pc:docMk/>
            <pc:sldMk cId="3642546579" sldId="265"/>
            <ac:picMk id="20" creationId="{96F827C4-EF1B-4B28-A153-84721779FA74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19.706" v="1183" actId="478"/>
        <pc:sldMkLst>
          <pc:docMk/>
          <pc:sldMk cId="1546183821" sldId="266"/>
        </pc:sldMkLst>
        <pc:spChg chg="add mod">
          <ac:chgData name="北野 正和" userId="0e9cc0ea2752a10b" providerId="LiveId" clId="{F134D962-733D-48C1-AAA1-C4BE42C85375}" dt="2020-08-31T12:58:26.353" v="378" actId="1076"/>
          <ac:spMkLst>
            <pc:docMk/>
            <pc:sldMk cId="1546183821" sldId="266"/>
            <ac:spMk id="3" creationId="{E0A4B5CA-0D05-49F7-A3C9-881DA333233A}"/>
          </ac:spMkLst>
        </pc:spChg>
        <pc:graphicFrameChg chg="mod">
          <ac:chgData name="北野 正和" userId="0e9cc0ea2752a10b" providerId="LiveId" clId="{F134D962-733D-48C1-AAA1-C4BE42C85375}" dt="2020-08-31T13:04:31.280" v="387" actId="207"/>
          <ac:graphicFrameMkLst>
            <pc:docMk/>
            <pc:sldMk cId="1546183821" sldId="266"/>
            <ac:graphicFrameMk id="6" creationId="{6B49A6EE-1AA0-48B3-9CB2-8F42A256706B}"/>
          </ac:graphicFrameMkLst>
        </pc:graphicFrameChg>
        <pc:picChg chg="add del mod">
          <ac:chgData name="北野 正和" userId="0e9cc0ea2752a10b" providerId="LiveId" clId="{F134D962-733D-48C1-AAA1-C4BE42C85375}" dt="2020-09-06T03:10:19.706" v="1183" actId="478"/>
          <ac:picMkLst>
            <pc:docMk/>
            <pc:sldMk cId="1546183821" sldId="266"/>
            <ac:picMk id="4" creationId="{BF8C33AA-D8E3-4B1C-9274-72299B6EDB37}"/>
          </ac:picMkLst>
        </pc:picChg>
      </pc:sldChg>
      <pc:sldChg chg="addSp delSp modSp modTransition modAnim">
        <pc:chgData name="北野 正和" userId="0e9cc0ea2752a10b" providerId="LiveId" clId="{F134D962-733D-48C1-AAA1-C4BE42C85375}" dt="2020-09-06T03:29:15.027" v="1213"/>
        <pc:sldMkLst>
          <pc:docMk/>
          <pc:sldMk cId="2611074301" sldId="267"/>
        </pc:sldMkLst>
        <pc:spChg chg="mod">
          <ac:chgData name="北野 正和" userId="0e9cc0ea2752a10b" providerId="LiveId" clId="{F134D962-733D-48C1-AAA1-C4BE42C85375}" dt="2020-08-31T13:05:54.192" v="407" actId="113"/>
          <ac:spMkLst>
            <pc:docMk/>
            <pc:sldMk cId="2611074301" sldId="267"/>
            <ac:spMk id="3" creationId="{3D9107A8-B3FE-41A9-8E3E-21F92F13AEE2}"/>
          </ac:spMkLst>
        </pc:spChg>
        <pc:spChg chg="mod">
          <ac:chgData name="北野 正和" userId="0e9cc0ea2752a10b" providerId="LiveId" clId="{F134D962-733D-48C1-AAA1-C4BE42C85375}" dt="2020-08-31T13:05:45.832" v="406" actId="113"/>
          <ac:spMkLst>
            <pc:docMk/>
            <pc:sldMk cId="2611074301" sldId="267"/>
            <ac:spMk id="7" creationId="{6603F587-4057-47C2-A9F1-8CD6F9491AD4}"/>
          </ac:spMkLst>
        </pc:spChg>
        <pc:picChg chg="add del mod">
          <ac:chgData name="北野 正和" userId="0e9cc0ea2752a10b" providerId="LiveId" clId="{F134D962-733D-48C1-AAA1-C4BE42C85375}" dt="2020-09-06T03:29:15.027" v="1213"/>
          <ac:picMkLst>
            <pc:docMk/>
            <pc:sldMk cId="2611074301" sldId="267"/>
            <ac:picMk id="6" creationId="{C56F93CD-3978-4DDB-8BB1-66DCB702B282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12.276" v="1181" actId="478"/>
        <pc:sldMkLst>
          <pc:docMk/>
          <pc:sldMk cId="1252468376" sldId="268"/>
        </pc:sldMkLst>
        <pc:spChg chg="mod">
          <ac:chgData name="北野 正和" userId="0e9cc0ea2752a10b" providerId="LiveId" clId="{F134D962-733D-48C1-AAA1-C4BE42C85375}" dt="2020-08-31T13:05:02.715" v="405" actId="20577"/>
          <ac:spMkLst>
            <pc:docMk/>
            <pc:sldMk cId="1252468376" sldId="268"/>
            <ac:spMk id="2" creationId="{59104A96-AEA6-4F0E-A471-8DC869FB9BAE}"/>
          </ac:spMkLst>
        </pc:spChg>
        <pc:spChg chg="add mod">
          <ac:chgData name="北野 正和" userId="0e9cc0ea2752a10b" providerId="LiveId" clId="{F134D962-733D-48C1-AAA1-C4BE42C85375}" dt="2020-08-31T12:58:12.744" v="375" actId="1076"/>
          <ac:spMkLst>
            <pc:docMk/>
            <pc:sldMk cId="1252468376" sldId="268"/>
            <ac:spMk id="3" creationId="{6902D962-8414-4A5D-9106-2B9010B423B2}"/>
          </ac:spMkLst>
        </pc:spChg>
        <pc:spChg chg="mod">
          <ac:chgData name="北野 正和" userId="0e9cc0ea2752a10b" providerId="LiveId" clId="{F134D962-733D-48C1-AAA1-C4BE42C85375}" dt="2020-08-31T13:03:57.472" v="385" actId="1076"/>
          <ac:spMkLst>
            <pc:docMk/>
            <pc:sldMk cId="1252468376" sldId="268"/>
            <ac:spMk id="8" creationId="{99A3E483-E047-42F2-8E39-5EC5C93435B6}"/>
          </ac:spMkLst>
        </pc:spChg>
        <pc:spChg chg="mod">
          <ac:chgData name="北野 正和" userId="0e9cc0ea2752a10b" providerId="LiveId" clId="{F134D962-733D-48C1-AAA1-C4BE42C85375}" dt="2020-08-31T13:03:15.361" v="383" actId="20577"/>
          <ac:spMkLst>
            <pc:docMk/>
            <pc:sldMk cId="1252468376" sldId="268"/>
            <ac:spMk id="10" creationId="{3E1F23B0-521F-48CB-907C-BE8D4F0EEE94}"/>
          </ac:spMkLst>
        </pc:spChg>
        <pc:picChg chg="add del mod">
          <ac:chgData name="北野 正和" userId="0e9cc0ea2752a10b" providerId="LiveId" clId="{F134D962-733D-48C1-AAA1-C4BE42C85375}" dt="2020-09-06T03:10:12.276" v="1181" actId="478"/>
          <ac:picMkLst>
            <pc:docMk/>
            <pc:sldMk cId="1252468376" sldId="268"/>
            <ac:picMk id="4" creationId="{F30EB6AD-4750-44E5-817A-E8479B05E52E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25.625" v="1185" actId="478"/>
        <pc:sldMkLst>
          <pc:docMk/>
          <pc:sldMk cId="3180877875" sldId="269"/>
        </pc:sldMkLst>
        <pc:spChg chg="add">
          <ac:chgData name="北野 正和" userId="0e9cc0ea2752a10b" providerId="LiveId" clId="{F134D962-733D-48C1-AAA1-C4BE42C85375}" dt="2020-08-31T12:58:36.209" v="380" actId="22"/>
          <ac:spMkLst>
            <pc:docMk/>
            <pc:sldMk cId="3180877875" sldId="269"/>
            <ac:spMk id="3" creationId="{47C9E558-3501-43BB-A73E-09E3B20E39D7}"/>
          </ac:spMkLst>
        </pc:spChg>
        <pc:picChg chg="add del mod">
          <ac:chgData name="北野 正和" userId="0e9cc0ea2752a10b" providerId="LiveId" clId="{F134D962-733D-48C1-AAA1-C4BE42C85375}" dt="2020-09-06T03:10:25.625" v="1185" actId="478"/>
          <ac:picMkLst>
            <pc:docMk/>
            <pc:sldMk cId="3180877875" sldId="269"/>
            <ac:picMk id="4" creationId="{87A6D177-9287-46E7-8CB4-9B8D213ABB71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49.882" v="1193" actId="478"/>
        <pc:sldMkLst>
          <pc:docMk/>
          <pc:sldMk cId="2448034874" sldId="271"/>
        </pc:sldMkLst>
        <pc:picChg chg="add del mod">
          <ac:chgData name="北野 正和" userId="0e9cc0ea2752a10b" providerId="LiveId" clId="{F134D962-733D-48C1-AAA1-C4BE42C85375}" dt="2020-09-06T03:10:49.882" v="1193" actId="478"/>
          <ac:picMkLst>
            <pc:docMk/>
            <pc:sldMk cId="2448034874" sldId="271"/>
            <ac:picMk id="4" creationId="{6A448C1B-537A-4237-A739-132B8495398A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53.821" v="1194" actId="478"/>
        <pc:sldMkLst>
          <pc:docMk/>
          <pc:sldMk cId="1314840365" sldId="272"/>
        </pc:sldMkLst>
        <pc:picChg chg="add del mod">
          <ac:chgData name="北野 正和" userId="0e9cc0ea2752a10b" providerId="LiveId" clId="{F134D962-733D-48C1-AAA1-C4BE42C85375}" dt="2020-09-06T03:10:53.821" v="1194" actId="478"/>
          <ac:picMkLst>
            <pc:docMk/>
            <pc:sldMk cId="1314840365" sldId="272"/>
            <ac:picMk id="4" creationId="{6C3DDD30-6FF9-44AC-AB19-CB8C28F8E89F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56.464" v="1195" actId="478"/>
        <pc:sldMkLst>
          <pc:docMk/>
          <pc:sldMk cId="2241777269" sldId="273"/>
        </pc:sldMkLst>
        <pc:picChg chg="add del mod">
          <ac:chgData name="北野 正和" userId="0e9cc0ea2752a10b" providerId="LiveId" clId="{F134D962-733D-48C1-AAA1-C4BE42C85375}" dt="2020-09-06T03:10:56.464" v="1195" actId="478"/>
          <ac:picMkLst>
            <pc:docMk/>
            <pc:sldMk cId="2241777269" sldId="273"/>
            <ac:picMk id="4" creationId="{A113AB8F-EAD9-4F06-944F-7EBAFEC4C970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32.506" v="1187" actId="478"/>
        <pc:sldMkLst>
          <pc:docMk/>
          <pc:sldMk cId="446097301" sldId="275"/>
        </pc:sldMkLst>
        <pc:picChg chg="add del mod">
          <ac:chgData name="北野 正和" userId="0e9cc0ea2752a10b" providerId="LiveId" clId="{F134D962-733D-48C1-AAA1-C4BE42C85375}" dt="2020-09-06T03:10:32.506" v="1187" actId="478"/>
          <ac:picMkLst>
            <pc:docMk/>
            <pc:sldMk cId="446097301" sldId="275"/>
            <ac:picMk id="4" creationId="{F11C8DB7-75B7-4B3E-B7E4-2CF215B82192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34.985" v="1188" actId="478"/>
        <pc:sldMkLst>
          <pc:docMk/>
          <pc:sldMk cId="4106888037" sldId="276"/>
        </pc:sldMkLst>
        <pc:picChg chg="add del mod">
          <ac:chgData name="北野 正和" userId="0e9cc0ea2752a10b" providerId="LiveId" clId="{F134D962-733D-48C1-AAA1-C4BE42C85375}" dt="2020-09-06T03:10:34.985" v="1188" actId="478"/>
          <ac:picMkLst>
            <pc:docMk/>
            <pc:sldMk cId="4106888037" sldId="276"/>
            <ac:picMk id="4" creationId="{0C3DFCAE-406D-43C0-AB91-225A20A13B9A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37.449" v="1189" actId="478"/>
        <pc:sldMkLst>
          <pc:docMk/>
          <pc:sldMk cId="1027554427" sldId="277"/>
        </pc:sldMkLst>
        <pc:picChg chg="add del mod">
          <ac:chgData name="北野 正和" userId="0e9cc0ea2752a10b" providerId="LiveId" clId="{F134D962-733D-48C1-AAA1-C4BE42C85375}" dt="2020-09-06T03:10:37.449" v="1189" actId="478"/>
          <ac:picMkLst>
            <pc:docMk/>
            <pc:sldMk cId="1027554427" sldId="277"/>
            <ac:picMk id="4" creationId="{6D03BCC1-016A-4A97-BFC2-A2014FECC4F7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40.992" v="1190" actId="478"/>
        <pc:sldMkLst>
          <pc:docMk/>
          <pc:sldMk cId="1739108108" sldId="278"/>
        </pc:sldMkLst>
        <pc:picChg chg="add del mod">
          <ac:chgData name="北野 正和" userId="0e9cc0ea2752a10b" providerId="LiveId" clId="{F134D962-733D-48C1-AAA1-C4BE42C85375}" dt="2020-09-06T03:10:40.992" v="1190" actId="478"/>
          <ac:picMkLst>
            <pc:docMk/>
            <pc:sldMk cId="1739108108" sldId="278"/>
            <ac:picMk id="4" creationId="{0EBFCCD8-C1F6-44C2-8A20-4F3355709357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43.829" v="1191" actId="478"/>
        <pc:sldMkLst>
          <pc:docMk/>
          <pc:sldMk cId="3873474143" sldId="279"/>
        </pc:sldMkLst>
        <pc:picChg chg="add del mod">
          <ac:chgData name="北野 正和" userId="0e9cc0ea2752a10b" providerId="LiveId" clId="{F134D962-733D-48C1-AAA1-C4BE42C85375}" dt="2020-09-06T03:10:43.829" v="1191" actId="478"/>
          <ac:picMkLst>
            <pc:docMk/>
            <pc:sldMk cId="3873474143" sldId="279"/>
            <ac:picMk id="4" creationId="{15DADC26-8B11-4DB4-8E52-0165543BFA51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47.092" v="1192" actId="478"/>
        <pc:sldMkLst>
          <pc:docMk/>
          <pc:sldMk cId="683602232" sldId="280"/>
        </pc:sldMkLst>
        <pc:picChg chg="add del mod">
          <ac:chgData name="北野 正和" userId="0e9cc0ea2752a10b" providerId="LiveId" clId="{F134D962-733D-48C1-AAA1-C4BE42C85375}" dt="2020-09-06T03:10:47.092" v="1192" actId="478"/>
          <ac:picMkLst>
            <pc:docMk/>
            <pc:sldMk cId="683602232" sldId="280"/>
            <ac:picMk id="4" creationId="{8B30555E-2057-44FF-8BA4-96221E40E46B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05:34.733" v="1137" actId="113"/>
        <pc:sldMkLst>
          <pc:docMk/>
          <pc:sldMk cId="687949626" sldId="281"/>
        </pc:sldMkLst>
        <pc:spChg chg="mod">
          <ac:chgData name="北野 正和" userId="0e9cc0ea2752a10b" providerId="LiveId" clId="{F134D962-733D-48C1-AAA1-C4BE42C85375}" dt="2020-09-06T03:05:34.733" v="1137" actId="113"/>
          <ac:spMkLst>
            <pc:docMk/>
            <pc:sldMk cId="687949626" sldId="281"/>
            <ac:spMk id="3" creationId="{CA887904-B315-47E0-8DBB-55751DB8CCCC}"/>
          </ac:spMkLst>
        </pc:spChg>
        <pc:spChg chg="del">
          <ac:chgData name="北野 正和" userId="0e9cc0ea2752a10b" providerId="LiveId" clId="{F134D962-733D-48C1-AAA1-C4BE42C85375}" dt="2020-08-31T12:25:31.905" v="64" actId="478"/>
          <ac:spMkLst>
            <pc:docMk/>
            <pc:sldMk cId="687949626" sldId="281"/>
            <ac:spMk id="4" creationId="{B542E3CE-43D3-42EA-9478-3B85D86A103A}"/>
          </ac:spMkLst>
        </pc:spChg>
        <pc:picChg chg="add del mod">
          <ac:chgData name="北野 正和" userId="0e9cc0ea2752a10b" providerId="LiveId" clId="{F134D962-733D-48C1-AAA1-C4BE42C85375}" dt="2020-09-06T03:01:17.489" v="1017" actId="478"/>
          <ac:picMkLst>
            <pc:docMk/>
            <pc:sldMk cId="687949626" sldId="281"/>
            <ac:picMk id="4" creationId="{E91369B5-0FC9-4371-BC22-709255A86752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10:29.658" v="1186" actId="478"/>
        <pc:sldMkLst>
          <pc:docMk/>
          <pc:sldMk cId="384979604" sldId="282"/>
        </pc:sldMkLst>
        <pc:spChg chg="mod">
          <ac:chgData name="北野 正和" userId="0e9cc0ea2752a10b" providerId="LiveId" clId="{F134D962-733D-48C1-AAA1-C4BE42C85375}" dt="2020-09-06T03:04:47.738" v="1135"/>
          <ac:spMkLst>
            <pc:docMk/>
            <pc:sldMk cId="384979604" sldId="282"/>
            <ac:spMk id="3" creationId="{1586FFFB-D25A-497C-8FC2-C2297B94A30C}"/>
          </ac:spMkLst>
        </pc:spChg>
        <pc:spChg chg="del">
          <ac:chgData name="北野 正和" userId="0e9cc0ea2752a10b" providerId="LiveId" clId="{F134D962-733D-48C1-AAA1-C4BE42C85375}" dt="2020-08-31T12:25:46.966" v="65" actId="478"/>
          <ac:spMkLst>
            <pc:docMk/>
            <pc:sldMk cId="384979604" sldId="282"/>
            <ac:spMk id="4" creationId="{E3828CF4-E134-41DC-B770-6EB073799782}"/>
          </ac:spMkLst>
        </pc:spChg>
        <pc:picChg chg="add del mod">
          <ac:chgData name="北野 正和" userId="0e9cc0ea2752a10b" providerId="LiveId" clId="{F134D962-733D-48C1-AAA1-C4BE42C85375}" dt="2020-09-06T03:10:29.658" v="1186" actId="478"/>
          <ac:picMkLst>
            <pc:docMk/>
            <pc:sldMk cId="384979604" sldId="282"/>
            <ac:picMk id="4" creationId="{36E861BD-C760-45CC-86D1-023390520CC2}"/>
          </ac:picMkLst>
        </pc:picChg>
      </pc:sldChg>
      <pc:sldChg chg="addSp delSp modSp mod modTransition delAnim">
        <pc:chgData name="北野 正和" userId="0e9cc0ea2752a10b" providerId="LiveId" clId="{F134D962-733D-48C1-AAA1-C4BE42C85375}" dt="2020-09-06T03:00:58.099" v="1011" actId="478"/>
        <pc:sldMkLst>
          <pc:docMk/>
          <pc:sldMk cId="4144247077" sldId="283"/>
        </pc:sldMkLst>
        <pc:spChg chg="mod">
          <ac:chgData name="北野 正和" userId="0e9cc0ea2752a10b" providerId="LiveId" clId="{F134D962-733D-48C1-AAA1-C4BE42C85375}" dt="2020-09-06T02:57:48.534" v="849"/>
          <ac:spMkLst>
            <pc:docMk/>
            <pc:sldMk cId="4144247077" sldId="283"/>
            <ac:spMk id="3" creationId="{FDD921C1-F679-400A-95AA-C840330220D9}"/>
          </ac:spMkLst>
        </pc:spChg>
        <pc:spChg chg="del">
          <ac:chgData name="北野 正和" userId="0e9cc0ea2752a10b" providerId="LiveId" clId="{F134D962-733D-48C1-AAA1-C4BE42C85375}" dt="2020-08-31T12:25:05.125" v="58" actId="478"/>
          <ac:spMkLst>
            <pc:docMk/>
            <pc:sldMk cId="4144247077" sldId="283"/>
            <ac:spMk id="4" creationId="{DCF623BC-4B2D-4618-AAEA-EBA2D38DF47B}"/>
          </ac:spMkLst>
        </pc:spChg>
        <pc:picChg chg="add del mod">
          <ac:chgData name="北野 正和" userId="0e9cc0ea2752a10b" providerId="LiveId" clId="{F134D962-733D-48C1-AAA1-C4BE42C85375}" dt="2020-09-06T03:00:58.099" v="1011" actId="478"/>
          <ac:picMkLst>
            <pc:docMk/>
            <pc:sldMk cId="4144247077" sldId="283"/>
            <ac:picMk id="4" creationId="{16610BED-D562-48BB-B13F-0B2587F6F91F}"/>
          </ac:picMkLst>
        </pc:picChg>
      </pc:sldChg>
      <pc:sldChg chg="addSp delSp modSp mod delAnim">
        <pc:chgData name="北野 正和" userId="0e9cc0ea2752a10b" providerId="LiveId" clId="{F134D962-733D-48C1-AAA1-C4BE42C85375}" dt="2020-09-06T03:11:01.153" v="1196" actId="478"/>
        <pc:sldMkLst>
          <pc:docMk/>
          <pc:sldMk cId="3322107375" sldId="284"/>
        </pc:sldMkLst>
        <pc:spChg chg="mod">
          <ac:chgData name="北野 正和" userId="0e9cc0ea2752a10b" providerId="LiveId" clId="{F134D962-733D-48C1-AAA1-C4BE42C85375}" dt="2020-09-01T15:14:35.315" v="422"/>
          <ac:spMkLst>
            <pc:docMk/>
            <pc:sldMk cId="3322107375" sldId="284"/>
            <ac:spMk id="2" creationId="{B424E52B-A824-4DDD-AA0A-2E7B62B88DFD}"/>
          </ac:spMkLst>
        </pc:spChg>
        <pc:spChg chg="mod">
          <ac:chgData name="北野 正和" userId="0e9cc0ea2752a10b" providerId="LiveId" clId="{F134D962-733D-48C1-AAA1-C4BE42C85375}" dt="2020-09-06T03:04:58.236" v="1136" actId="113"/>
          <ac:spMkLst>
            <pc:docMk/>
            <pc:sldMk cId="3322107375" sldId="284"/>
            <ac:spMk id="3" creationId="{1586FFFB-D25A-497C-8FC2-C2297B94A30C}"/>
          </ac:spMkLst>
        </pc:spChg>
        <pc:picChg chg="add del mod">
          <ac:chgData name="北野 正和" userId="0e9cc0ea2752a10b" providerId="LiveId" clId="{F134D962-733D-48C1-AAA1-C4BE42C85375}" dt="2020-09-06T03:11:01.153" v="1196" actId="478"/>
          <ac:picMkLst>
            <pc:docMk/>
            <pc:sldMk cId="3322107375" sldId="284"/>
            <ac:picMk id="4" creationId="{7EB41076-F94A-4476-8D2E-9C27ED348E14}"/>
          </ac:picMkLst>
        </pc:picChg>
      </pc:sldChg>
      <pc:sldChg chg="addSp delSp modSp add mod delAnim">
        <pc:chgData name="北野 正和" userId="0e9cc0ea2752a10b" providerId="LiveId" clId="{F134D962-733D-48C1-AAA1-C4BE42C85375}" dt="2020-09-06T03:11:03.703" v="1197" actId="478"/>
        <pc:sldMkLst>
          <pc:docMk/>
          <pc:sldMk cId="733638089" sldId="288"/>
        </pc:sldMkLst>
        <pc:picChg chg="add del mod">
          <ac:chgData name="北野 正和" userId="0e9cc0ea2752a10b" providerId="LiveId" clId="{F134D962-733D-48C1-AAA1-C4BE42C85375}" dt="2020-09-06T03:11:03.703" v="1197" actId="478"/>
          <ac:picMkLst>
            <pc:docMk/>
            <pc:sldMk cId="733638089" sldId="288"/>
            <ac:picMk id="3" creationId="{C90FF42D-251A-4CF8-B400-A5C92820C71C}"/>
          </ac:picMkLst>
        </pc:picChg>
      </pc:sldChg>
      <pc:sldChg chg="addSp delSp modSp new mod modTransition">
        <pc:chgData name="北野 正和" userId="0e9cc0ea2752a10b" providerId="LiveId" clId="{F134D962-733D-48C1-AAA1-C4BE42C85375}" dt="2020-09-06T03:23:48.935" v="1212"/>
        <pc:sldMkLst>
          <pc:docMk/>
          <pc:sldMk cId="3841999157" sldId="289"/>
        </pc:sldMkLst>
        <pc:spChg chg="del">
          <ac:chgData name="北野 正和" userId="0e9cc0ea2752a10b" providerId="LiveId" clId="{F134D962-733D-48C1-AAA1-C4BE42C85375}" dt="2020-09-06T03:11:30.831" v="1199" actId="478"/>
          <ac:spMkLst>
            <pc:docMk/>
            <pc:sldMk cId="3841999157" sldId="289"/>
            <ac:spMk id="2" creationId="{982A1B2E-A8FB-4870-90CE-48322821A1C3}"/>
          </ac:spMkLst>
        </pc:spChg>
        <pc:picChg chg="add mod">
          <ac:chgData name="北野 正和" userId="0e9cc0ea2752a10b" providerId="LiveId" clId="{F134D962-733D-48C1-AAA1-C4BE42C85375}" dt="2020-09-06T03:11:43.482" v="1201" actId="27614"/>
          <ac:picMkLst>
            <pc:docMk/>
            <pc:sldMk cId="3841999157" sldId="289"/>
            <ac:picMk id="4" creationId="{570C206B-6981-44E5-A485-F7690B71D406}"/>
          </ac:picMkLst>
        </pc:picChg>
      </pc:sldChg>
    </pc:docChg>
  </pc:docChgLst>
  <pc:docChgLst>
    <pc:chgData name="北野 正和" userId="0e9cc0ea2752a10b" providerId="LiveId" clId="{85FE5D14-99F0-4763-A10A-609F07D18E64}"/>
    <pc:docChg chg="undo custSel addSld delSld modSld sldOrd">
      <pc:chgData name="北野 正和" userId="0e9cc0ea2752a10b" providerId="LiveId" clId="{85FE5D14-99F0-4763-A10A-609F07D18E64}" dt="2020-09-16T14:04:49.273" v="10" actId="680"/>
      <pc:docMkLst>
        <pc:docMk/>
      </pc:docMkLst>
      <pc:sldChg chg="modSp mod">
        <pc:chgData name="北野 正和" userId="0e9cc0ea2752a10b" providerId="LiveId" clId="{85FE5D14-99F0-4763-A10A-609F07D18E64}" dt="2020-09-16T13:51:01.488" v="6"/>
        <pc:sldMkLst>
          <pc:docMk/>
          <pc:sldMk cId="2475805559" sldId="257"/>
        </pc:sldMkLst>
        <pc:spChg chg="mod">
          <ac:chgData name="北野 正和" userId="0e9cc0ea2752a10b" providerId="LiveId" clId="{85FE5D14-99F0-4763-A10A-609F07D18E64}" dt="2020-09-16T13:51:01.488" v="6"/>
          <ac:spMkLst>
            <pc:docMk/>
            <pc:sldMk cId="2475805559" sldId="257"/>
            <ac:spMk id="3" creationId="{835D6E6B-3353-491C-A3C6-F278D6CED8B3}"/>
          </ac:spMkLst>
        </pc:spChg>
      </pc:sldChg>
      <pc:sldChg chg="ord">
        <pc:chgData name="北野 正和" userId="0e9cc0ea2752a10b" providerId="LiveId" clId="{85FE5D14-99F0-4763-A10A-609F07D18E64}" dt="2020-09-16T13:51:16.308" v="8"/>
        <pc:sldMkLst>
          <pc:docMk/>
          <pc:sldMk cId="3322107375" sldId="284"/>
        </pc:sldMkLst>
      </pc:sldChg>
      <pc:sldChg chg="ord">
        <pc:chgData name="北野 正和" userId="0e9cc0ea2752a10b" providerId="LiveId" clId="{85FE5D14-99F0-4763-A10A-609F07D18E64}" dt="2020-09-16T13:51:16.308" v="8"/>
        <pc:sldMkLst>
          <pc:docMk/>
          <pc:sldMk cId="733638089" sldId="288"/>
        </pc:sldMkLst>
      </pc:sldChg>
      <pc:sldChg chg="new del">
        <pc:chgData name="北野 正和" userId="0e9cc0ea2752a10b" providerId="LiveId" clId="{85FE5D14-99F0-4763-A10A-609F07D18E64}" dt="2020-09-16T14:04:49.273" v="10" actId="680"/>
        <pc:sldMkLst>
          <pc:docMk/>
          <pc:sldMk cId="1151040369" sldId="290"/>
        </pc:sldMkLst>
      </pc:sldChg>
    </pc:docChg>
  </pc:docChgLst>
  <pc:docChgLst>
    <pc:chgData name="北野 正和" userId="0e9cc0ea2752a10b" providerId="LiveId" clId="{72082BA4-78AF-45A6-BC34-F695E9D8B59B}"/>
    <pc:docChg chg="modSld">
      <pc:chgData name="北野 正和" userId="0e9cc0ea2752a10b" providerId="LiveId" clId="{72082BA4-78AF-45A6-BC34-F695E9D8B59B}" dt="2020-09-03T07:46:41.007" v="0"/>
      <pc:docMkLst>
        <pc:docMk/>
      </pc:docMkLst>
      <pc:sldChg chg="modAnim">
        <pc:chgData name="北野 正和" userId="0e9cc0ea2752a10b" providerId="LiveId" clId="{72082BA4-78AF-45A6-BC34-F695E9D8B59B}" dt="2020-09-03T07:46:41.007" v="0"/>
        <pc:sldMkLst>
          <pc:docMk/>
          <pc:sldMk cId="676076811" sldId="264"/>
        </pc:sldMkLst>
      </pc:sldChg>
    </pc:docChg>
  </pc:docChgLst>
  <pc:docChgLst>
    <pc:chgData name="北野 正和" userId="0e9cc0ea2752a10b" providerId="LiveId" clId="{1F3B4512-173A-4D76-BBC1-31C5287AE96A}"/>
    <pc:docChg chg="undo custSel addSld delSld modSld sldOrd">
      <pc:chgData name="北野 正和" userId="0e9cc0ea2752a10b" providerId="LiveId" clId="{1F3B4512-173A-4D76-BBC1-31C5287AE96A}" dt="2020-08-29T16:12:06.340" v="1488"/>
      <pc:docMkLst>
        <pc:docMk/>
      </pc:docMkLst>
      <pc:sldChg chg="modSp mod">
        <pc:chgData name="北野 正和" userId="0e9cc0ea2752a10b" providerId="LiveId" clId="{1F3B4512-173A-4D76-BBC1-31C5287AE96A}" dt="2020-08-29T16:12:06.340" v="1488"/>
        <pc:sldMkLst>
          <pc:docMk/>
          <pc:sldMk cId="2475805559" sldId="257"/>
        </pc:sldMkLst>
        <pc:spChg chg="mod">
          <ac:chgData name="北野 正和" userId="0e9cc0ea2752a10b" providerId="LiveId" clId="{1F3B4512-173A-4D76-BBC1-31C5287AE96A}" dt="2020-08-29T15:49:06.468" v="498"/>
          <ac:spMkLst>
            <pc:docMk/>
            <pc:sldMk cId="2475805559" sldId="257"/>
            <ac:spMk id="2" creationId="{1C21E816-31F5-48BB-BD02-D15F2F18B48A}"/>
          </ac:spMkLst>
        </pc:spChg>
        <pc:spChg chg="mod">
          <ac:chgData name="北野 正和" userId="0e9cc0ea2752a10b" providerId="LiveId" clId="{1F3B4512-173A-4D76-BBC1-31C5287AE96A}" dt="2020-08-29T16:12:06.340" v="1488"/>
          <ac:spMkLst>
            <pc:docMk/>
            <pc:sldMk cId="2475805559" sldId="257"/>
            <ac:spMk id="3" creationId="{835D6E6B-3353-491C-A3C6-F278D6CED8B3}"/>
          </ac:spMkLst>
        </pc:spChg>
      </pc:sldChg>
      <pc:sldChg chg="modSp mod modAnim">
        <pc:chgData name="北野 正和" userId="0e9cc0ea2752a10b" providerId="LiveId" clId="{1F3B4512-173A-4D76-BBC1-31C5287AE96A}" dt="2020-08-29T15:50:20.045" v="557"/>
        <pc:sldMkLst>
          <pc:docMk/>
          <pc:sldMk cId="1828849566" sldId="260"/>
        </pc:sldMkLst>
        <pc:spChg chg="mod">
          <ac:chgData name="北野 正和" userId="0e9cc0ea2752a10b" providerId="LiveId" clId="{1F3B4512-173A-4D76-BBC1-31C5287AE96A}" dt="2020-08-29T15:50:20.045" v="557"/>
          <ac:spMkLst>
            <pc:docMk/>
            <pc:sldMk cId="1828849566" sldId="260"/>
            <ac:spMk id="2" creationId="{2BF57666-0D7F-40B4-BDC2-10774252905E}"/>
          </ac:spMkLst>
        </pc:spChg>
        <pc:graphicFrameChg chg="mod">
          <ac:chgData name="北野 正和" userId="0e9cc0ea2752a10b" providerId="LiveId" clId="{1F3B4512-173A-4D76-BBC1-31C5287AE96A}" dt="2020-08-29T15:49:43.485" v="532"/>
          <ac:graphicFrameMkLst>
            <pc:docMk/>
            <pc:sldMk cId="1828849566" sldId="260"/>
            <ac:graphicFrameMk id="7" creationId="{715EC2D6-9BC2-4105-986E-EFFC6E0A394A}"/>
          </ac:graphicFrameMkLst>
        </pc:graphicFrameChg>
      </pc:sldChg>
      <pc:sldChg chg="modSp mod">
        <pc:chgData name="北野 正和" userId="0e9cc0ea2752a10b" providerId="LiveId" clId="{1F3B4512-173A-4D76-BBC1-31C5287AE96A}" dt="2020-08-29T15:51:00.196" v="601"/>
        <pc:sldMkLst>
          <pc:docMk/>
          <pc:sldMk cId="253952487" sldId="261"/>
        </pc:sldMkLst>
        <pc:spChg chg="mod">
          <ac:chgData name="北野 正和" userId="0e9cc0ea2752a10b" providerId="LiveId" clId="{1F3B4512-173A-4D76-BBC1-31C5287AE96A}" dt="2020-08-29T15:50:47.972" v="582"/>
          <ac:spMkLst>
            <pc:docMk/>
            <pc:sldMk cId="253952487" sldId="261"/>
            <ac:spMk id="2" creationId="{2BF57666-0D7F-40B4-BDC2-10774252905E}"/>
          </ac:spMkLst>
        </pc:spChg>
        <pc:graphicFrameChg chg="mod">
          <ac:chgData name="北野 正和" userId="0e9cc0ea2752a10b" providerId="LiveId" clId="{1F3B4512-173A-4D76-BBC1-31C5287AE96A}" dt="2020-08-29T15:51:00.196" v="601"/>
          <ac:graphicFrameMkLst>
            <pc:docMk/>
            <pc:sldMk cId="253952487" sldId="261"/>
            <ac:graphicFrameMk id="7" creationId="{715EC2D6-9BC2-4105-986E-EFFC6E0A394A}"/>
          </ac:graphicFrameMkLst>
        </pc:graphicFrameChg>
      </pc:sldChg>
      <pc:sldChg chg="new del">
        <pc:chgData name="北野 正和" userId="0e9cc0ea2752a10b" providerId="LiveId" clId="{1F3B4512-173A-4D76-BBC1-31C5287AE96A}" dt="2020-08-29T14:58:37.962" v="84" actId="47"/>
        <pc:sldMkLst>
          <pc:docMk/>
          <pc:sldMk cId="734038391" sldId="261"/>
        </pc:sldMkLst>
      </pc:sldChg>
      <pc:sldChg chg="modSp mod modAnim">
        <pc:chgData name="北野 正和" userId="0e9cc0ea2752a10b" providerId="LiveId" clId="{1F3B4512-173A-4D76-BBC1-31C5287AE96A}" dt="2020-08-29T15:50:05.733" v="550"/>
        <pc:sldMkLst>
          <pc:docMk/>
          <pc:sldMk cId="2146222066" sldId="262"/>
        </pc:sldMkLst>
        <pc:spChg chg="mod">
          <ac:chgData name="北野 正和" userId="0e9cc0ea2752a10b" providerId="LiveId" clId="{1F3B4512-173A-4D76-BBC1-31C5287AE96A}" dt="2020-08-29T15:49:56.966" v="541"/>
          <ac:spMkLst>
            <pc:docMk/>
            <pc:sldMk cId="2146222066" sldId="262"/>
            <ac:spMk id="2" creationId="{2BF57666-0D7F-40B4-BDC2-10774252905E}"/>
          </ac:spMkLst>
        </pc:spChg>
        <pc:graphicFrameChg chg="mod">
          <ac:chgData name="北野 正和" userId="0e9cc0ea2752a10b" providerId="LiveId" clId="{1F3B4512-173A-4D76-BBC1-31C5287AE96A}" dt="2020-08-29T15:50:05.733" v="550"/>
          <ac:graphicFrameMkLst>
            <pc:docMk/>
            <pc:sldMk cId="2146222066" sldId="262"/>
            <ac:graphicFrameMk id="7" creationId="{715EC2D6-9BC2-4105-986E-EFFC6E0A394A}"/>
          </ac:graphicFrameMkLst>
        </pc:graphicFrameChg>
      </pc:sldChg>
      <pc:sldChg chg="modSp mod ord">
        <pc:chgData name="北野 正和" userId="0e9cc0ea2752a10b" providerId="LiveId" clId="{1F3B4512-173A-4D76-BBC1-31C5287AE96A}" dt="2020-08-29T15:50:40.364" v="575" actId="6549"/>
        <pc:sldMkLst>
          <pc:docMk/>
          <pc:sldMk cId="2538308730" sldId="263"/>
        </pc:sldMkLst>
        <pc:spChg chg="mod">
          <ac:chgData name="北野 正和" userId="0e9cc0ea2752a10b" providerId="LiveId" clId="{1F3B4512-173A-4D76-BBC1-31C5287AE96A}" dt="2020-08-29T15:50:30.700" v="566" actId="6549"/>
          <ac:spMkLst>
            <pc:docMk/>
            <pc:sldMk cId="2538308730" sldId="263"/>
            <ac:spMk id="2" creationId="{2BF57666-0D7F-40B4-BDC2-10774252905E}"/>
          </ac:spMkLst>
        </pc:spChg>
        <pc:graphicFrameChg chg="mod">
          <ac:chgData name="北野 正和" userId="0e9cc0ea2752a10b" providerId="LiveId" clId="{1F3B4512-173A-4D76-BBC1-31C5287AE96A}" dt="2020-08-29T15:50:40.364" v="575" actId="6549"/>
          <ac:graphicFrameMkLst>
            <pc:docMk/>
            <pc:sldMk cId="2538308730" sldId="263"/>
            <ac:graphicFrameMk id="7" creationId="{715EC2D6-9BC2-4105-986E-EFFC6E0A394A}"/>
          </ac:graphicFrameMkLst>
        </pc:graphicFrameChg>
      </pc:sldChg>
      <pc:sldChg chg="addSp delSp modSp new mod modAnim">
        <pc:chgData name="北野 正和" userId="0e9cc0ea2752a10b" providerId="LiveId" clId="{1F3B4512-173A-4D76-BBC1-31C5287AE96A}" dt="2020-08-29T16:09:27.528" v="1452"/>
        <pc:sldMkLst>
          <pc:docMk/>
          <pc:sldMk cId="676076811" sldId="264"/>
        </pc:sldMkLst>
        <pc:spChg chg="mod">
          <ac:chgData name="北野 正和" userId="0e9cc0ea2752a10b" providerId="LiveId" clId="{1F3B4512-173A-4D76-BBC1-31C5287AE96A}" dt="2020-08-29T16:03:05.335" v="1413" actId="6549"/>
          <ac:spMkLst>
            <pc:docMk/>
            <pc:sldMk cId="676076811" sldId="264"/>
            <ac:spMk id="2" creationId="{2D5E2D61-F9CF-4E82-A6A2-CBCF3B356EF7}"/>
          </ac:spMkLst>
        </pc:spChg>
        <pc:spChg chg="del">
          <ac:chgData name="北野 正和" userId="0e9cc0ea2752a10b" providerId="LiveId" clId="{1F3B4512-173A-4D76-BBC1-31C5287AE96A}" dt="2020-08-29T15:51:34.850" v="603" actId="478"/>
          <ac:spMkLst>
            <pc:docMk/>
            <pc:sldMk cId="676076811" sldId="264"/>
            <ac:spMk id="3" creationId="{32B8B499-A0F2-4C53-942C-A60AB2CC4F7C}"/>
          </ac:spMkLst>
        </pc:spChg>
        <pc:spChg chg="add mod">
          <ac:chgData name="北野 正和" userId="0e9cc0ea2752a10b" providerId="LiveId" clId="{1F3B4512-173A-4D76-BBC1-31C5287AE96A}" dt="2020-08-29T16:07:53.684" v="1443" actId="255"/>
          <ac:spMkLst>
            <pc:docMk/>
            <pc:sldMk cId="676076811" sldId="264"/>
            <ac:spMk id="5" creationId="{B786F49A-8213-44C2-8E1D-4A086C3E098D}"/>
          </ac:spMkLst>
        </pc:spChg>
        <pc:spChg chg="add del mod">
          <ac:chgData name="北野 正和" userId="0e9cc0ea2752a10b" providerId="LiveId" clId="{1F3B4512-173A-4D76-BBC1-31C5287AE96A}" dt="2020-08-29T15:53:02.098" v="718" actId="478"/>
          <ac:spMkLst>
            <pc:docMk/>
            <pc:sldMk cId="676076811" sldId="264"/>
            <ac:spMk id="8" creationId="{40732B71-3DAE-4155-904F-42076CFFEC5C}"/>
          </ac:spMkLst>
        </pc:spChg>
        <pc:spChg chg="add del mod">
          <ac:chgData name="北野 正和" userId="0e9cc0ea2752a10b" providerId="LiveId" clId="{1F3B4512-173A-4D76-BBC1-31C5287AE96A}" dt="2020-08-29T15:53:10.376" v="720" actId="478"/>
          <ac:spMkLst>
            <pc:docMk/>
            <pc:sldMk cId="676076811" sldId="264"/>
            <ac:spMk id="9" creationId="{34E5995F-E42F-44ED-8E04-F13A683A718F}"/>
          </ac:spMkLst>
        </pc:spChg>
        <pc:spChg chg="add del mod">
          <ac:chgData name="北野 正和" userId="0e9cc0ea2752a10b" providerId="LiveId" clId="{1F3B4512-173A-4D76-BBC1-31C5287AE96A}" dt="2020-08-29T15:53:23.034" v="722" actId="478"/>
          <ac:spMkLst>
            <pc:docMk/>
            <pc:sldMk cId="676076811" sldId="264"/>
            <ac:spMk id="10" creationId="{AE2BEEDE-A591-4AF1-AA9F-E23130077915}"/>
          </ac:spMkLst>
        </pc:spChg>
        <pc:spChg chg="add mod">
          <ac:chgData name="北野 正和" userId="0e9cc0ea2752a10b" providerId="LiveId" clId="{1F3B4512-173A-4D76-BBC1-31C5287AE96A}" dt="2020-08-29T16:08:10.140" v="1445" actId="207"/>
          <ac:spMkLst>
            <pc:docMk/>
            <pc:sldMk cId="676076811" sldId="264"/>
            <ac:spMk id="12" creationId="{3FD69872-3E5E-44E6-85AF-B1935618300F}"/>
          </ac:spMkLst>
        </pc:spChg>
        <pc:spChg chg="add mod">
          <ac:chgData name="北野 正和" userId="0e9cc0ea2752a10b" providerId="LiveId" clId="{1F3B4512-173A-4D76-BBC1-31C5287AE96A}" dt="2020-08-29T16:07:24.394" v="1440" actId="255"/>
          <ac:spMkLst>
            <pc:docMk/>
            <pc:sldMk cId="676076811" sldId="264"/>
            <ac:spMk id="13" creationId="{EB787D81-9A69-44F6-8D95-0FD993A5AF90}"/>
          </ac:spMkLst>
        </pc:spChg>
        <pc:spChg chg="add del mod">
          <ac:chgData name="北野 正和" userId="0e9cc0ea2752a10b" providerId="LiveId" clId="{1F3B4512-173A-4D76-BBC1-31C5287AE96A}" dt="2020-08-29T16:00:06.545" v="1239" actId="478"/>
          <ac:spMkLst>
            <pc:docMk/>
            <pc:sldMk cId="676076811" sldId="264"/>
            <ac:spMk id="15" creationId="{86ABD246-DAC3-4F3C-91CF-84B59385BC7C}"/>
          </ac:spMkLst>
        </pc:spChg>
        <pc:spChg chg="add mod">
          <ac:chgData name="北野 正和" userId="0e9cc0ea2752a10b" providerId="LiveId" clId="{1F3B4512-173A-4D76-BBC1-31C5287AE96A}" dt="2020-08-29T16:08:27.400" v="1447" actId="207"/>
          <ac:spMkLst>
            <pc:docMk/>
            <pc:sldMk cId="676076811" sldId="264"/>
            <ac:spMk id="17" creationId="{6604BBF8-F6B2-4F7E-85EB-30B29B65ADDD}"/>
          </ac:spMkLst>
        </pc:spChg>
        <pc:picChg chg="add del mod">
          <ac:chgData name="北野 正和" userId="0e9cc0ea2752a10b" providerId="LiveId" clId="{1F3B4512-173A-4D76-BBC1-31C5287AE96A}" dt="2020-08-29T15:52:51.341" v="716" actId="478"/>
          <ac:picMkLst>
            <pc:docMk/>
            <pc:sldMk cId="676076811" sldId="264"/>
            <ac:picMk id="7" creationId="{24DD8D17-5C97-4D86-9D39-0D984EF55BC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70148944626972E-3"/>
          <c:y val="3.4310238926726744E-2"/>
          <c:w val="0.97664202418908852"/>
          <c:h val="0.7830786760302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市場規模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1056421490266497E-17"/>
                  <c:y val="7.18061028540598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F-4EC6-AFB8-15F20B66F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  <c:pt idx="5">
                  <c:v>2013年</c:v>
                </c:pt>
                <c:pt idx="6">
                  <c:v>2014年</c:v>
                </c:pt>
                <c:pt idx="7">
                  <c:v>2015年</c:v>
                </c:pt>
                <c:pt idx="8">
                  <c:v>2016年</c:v>
                </c:pt>
              </c:strCache>
            </c:strRef>
          </c:cat>
          <c:val>
            <c:numRef>
              <c:f>Sheet1!$B$3:$B$11</c:f>
              <c:numCache>
                <c:formatCode>#,##0,,</c:formatCode>
                <c:ptCount val="9"/>
                <c:pt idx="0">
                  <c:v>91607576476</c:v>
                </c:pt>
                <c:pt idx="1">
                  <c:v>83404583168</c:v>
                </c:pt>
                <c:pt idx="2">
                  <c:v>88865239146</c:v>
                </c:pt>
                <c:pt idx="3">
                  <c:v>97896696476</c:v>
                </c:pt>
                <c:pt idx="4">
                  <c:v>107449359585</c:v>
                </c:pt>
                <c:pt idx="5">
                  <c:v>108210765847</c:v>
                </c:pt>
                <c:pt idx="6">
                  <c:v>117918732308</c:v>
                </c:pt>
                <c:pt idx="7">
                  <c:v>125240484937</c:v>
                </c:pt>
                <c:pt idx="8">
                  <c:v>125380127950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9-A04E-B58D-9AA9A580D0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40276256"/>
        <c:axId val="1240277888"/>
      </c:barChart>
      <c:catAx>
        <c:axId val="12402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1240277888"/>
        <c:crosses val="autoZero"/>
        <c:auto val="1"/>
        <c:lblAlgn val="ctr"/>
        <c:lblOffset val="100"/>
        <c:noMultiLvlLbl val="0"/>
      </c:catAx>
      <c:valAx>
        <c:axId val="1240277888"/>
        <c:scaling>
          <c:orientation val="minMax"/>
          <c:min val="80000000000"/>
        </c:scaling>
        <c:delete val="1"/>
        <c:axPos val="l"/>
        <c:numFmt formatCode="#,##0,," sourceLinked="1"/>
        <c:majorTickMark val="none"/>
        <c:minorTickMark val="none"/>
        <c:tickLblPos val="nextTo"/>
        <c:crossAx val="1240276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/>
              <a:t>単位：千人</a:t>
            </a:r>
            <a:endParaRPr lang="en-US" altLang="ja-JP" sz="1200" dirty="0"/>
          </a:p>
        </c:rich>
      </c:tx>
      <c:layout>
        <c:manualLayout>
          <c:xMode val="edge"/>
          <c:yMode val="edge"/>
          <c:x val="0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3901251474000539E-2"/>
          <c:y val="0.12777816846220633"/>
          <c:w val="0.91677507702841488"/>
          <c:h val="0.758452687426258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Sheet1!$A$2:$A$47</c:f>
              <c:strCache>
                <c:ptCount val="4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strCache>
            </c:strRef>
          </c:cat>
          <c:val>
            <c:numRef>
              <c:f>Sheet1!$B$2:$B$47</c:f>
              <c:numCache>
                <c:formatCode>#,##0_ </c:formatCode>
                <c:ptCount val="46"/>
                <c:pt idx="0">
                  <c:v>16322.236999999999</c:v>
                </c:pt>
                <c:pt idx="1">
                  <c:v>16903.404999999999</c:v>
                </c:pt>
                <c:pt idx="2">
                  <c:v>17492.179</c:v>
                </c:pt>
                <c:pt idx="3">
                  <c:v>17998.552</c:v>
                </c:pt>
                <c:pt idx="4">
                  <c:v>18516.428</c:v>
                </c:pt>
                <c:pt idx="5">
                  <c:v>18719.899000000001</c:v>
                </c:pt>
                <c:pt idx="6">
                  <c:v>18807.442999999999</c:v>
                </c:pt>
                <c:pt idx="7">
                  <c:v>19574.498</c:v>
                </c:pt>
                <c:pt idx="8">
                  <c:v>20402.296999999999</c:v>
                </c:pt>
                <c:pt idx="9">
                  <c:v>21207.078000000001</c:v>
                </c:pt>
                <c:pt idx="10">
                  <c:v>21799.723999999998</c:v>
                </c:pt>
                <c:pt idx="11">
                  <c:v>22233.942999999999</c:v>
                </c:pt>
                <c:pt idx="12">
                  <c:v>22544.567999999999</c:v>
                </c:pt>
                <c:pt idx="13">
                  <c:v>22740.455999999998</c:v>
                </c:pt>
                <c:pt idx="14">
                  <c:v>22823.374</c:v>
                </c:pt>
                <c:pt idx="15">
                  <c:v>22884.330999999998</c:v>
                </c:pt>
                <c:pt idx="16">
                  <c:v>22879.643</c:v>
                </c:pt>
                <c:pt idx="17">
                  <c:v>22791.856</c:v>
                </c:pt>
                <c:pt idx="18">
                  <c:v>22724.996999999999</c:v>
                </c:pt>
                <c:pt idx="19">
                  <c:v>22679.909</c:v>
                </c:pt>
                <c:pt idx="20">
                  <c:v>22597.260999999999</c:v>
                </c:pt>
                <c:pt idx="21">
                  <c:v>22494.727999999999</c:v>
                </c:pt>
                <c:pt idx="22">
                  <c:v>22403.687999999998</c:v>
                </c:pt>
                <c:pt idx="23">
                  <c:v>22350.359</c:v>
                </c:pt>
                <c:pt idx="24">
                  <c:v>22326.287</c:v>
                </c:pt>
                <c:pt idx="25">
                  <c:v>22391.806</c:v>
                </c:pt>
                <c:pt idx="26">
                  <c:v>22172.2</c:v>
                </c:pt>
                <c:pt idx="27">
                  <c:v>22291.881000000001</c:v>
                </c:pt>
                <c:pt idx="28">
                  <c:v>22415.382000000001</c:v>
                </c:pt>
                <c:pt idx="29">
                  <c:v>22576.606</c:v>
                </c:pt>
                <c:pt idx="30">
                  <c:v>22766.642</c:v>
                </c:pt>
                <c:pt idx="31">
                  <c:v>23011.575000000001</c:v>
                </c:pt>
                <c:pt idx="32">
                  <c:v>23307.002</c:v>
                </c:pt>
                <c:pt idx="33">
                  <c:v>23639.451000000001</c:v>
                </c:pt>
                <c:pt idx="34">
                  <c:v>23947.003000000001</c:v>
                </c:pt>
                <c:pt idx="35">
                  <c:v>24170.319</c:v>
                </c:pt>
                <c:pt idx="36">
                  <c:v>24330.654999999999</c:v>
                </c:pt>
                <c:pt idx="37">
                  <c:v>24424.401999999998</c:v>
                </c:pt>
                <c:pt idx="38">
                  <c:v>24483.475999999999</c:v>
                </c:pt>
                <c:pt idx="39">
                  <c:v>24490.042000000001</c:v>
                </c:pt>
                <c:pt idx="40">
                  <c:v>24461.71</c:v>
                </c:pt>
                <c:pt idx="41">
                  <c:v>24376.486000000001</c:v>
                </c:pt>
                <c:pt idx="42">
                  <c:v>24275.195</c:v>
                </c:pt>
                <c:pt idx="43">
                  <c:v>24168.664000000001</c:v>
                </c:pt>
                <c:pt idx="44">
                  <c:v>24039.375</c:v>
                </c:pt>
                <c:pt idx="45">
                  <c:v>23866.416000000001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39-49E0-9364-7DFC2C810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288464"/>
        <c:axId val="568878176"/>
      </c:lineChart>
      <c:catAx>
        <c:axId val="8492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8878176"/>
        <c:crosses val="autoZero"/>
        <c:auto val="1"/>
        <c:lblAlgn val="ctr"/>
        <c:lblOffset val="100"/>
        <c:noMultiLvlLbl val="0"/>
      </c:catAx>
      <c:valAx>
        <c:axId val="568878176"/>
        <c:scaling>
          <c:orientation val="minMax"/>
          <c:min val="15000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928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2002</a:t>
            </a:r>
            <a:r>
              <a:rPr lang="ja-JP" dirty="0"/>
              <a:t>年＝</a:t>
            </a:r>
            <a:r>
              <a:rPr lang="en-US" dirty="0"/>
              <a:t>100</a:t>
            </a:r>
            <a:r>
              <a:rPr lang="ja-JP" dirty="0"/>
              <a:t>とした時の金型事業所数の</a:t>
            </a:r>
            <a:r>
              <a:rPr lang="ja-JP" altLang="en-US" dirty="0"/>
              <a:t>推移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合計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94.1</c:v>
                </c:pt>
                <c:pt idx="2">
                  <c:v>92.3</c:v>
                </c:pt>
                <c:pt idx="3">
                  <c:v>87.9</c:v>
                </c:pt>
                <c:pt idx="4">
                  <c:v>91.3</c:v>
                </c:pt>
                <c:pt idx="5">
                  <c:v>90.2</c:v>
                </c:pt>
                <c:pt idx="6">
                  <c:v>85.8</c:v>
                </c:pt>
                <c:pt idx="7">
                  <c:v>85.3</c:v>
                </c:pt>
                <c:pt idx="8">
                  <c:v>81.2</c:v>
                </c:pt>
                <c:pt idx="9">
                  <c:v>66.8</c:v>
                </c:pt>
                <c:pt idx="10">
                  <c:v>73.5</c:v>
                </c:pt>
                <c:pt idx="11">
                  <c:v>70.900000000000006</c:v>
                </c:pt>
                <c:pt idx="12">
                  <c:v>68.900000000000006</c:v>
                </c:pt>
                <c:pt idx="13">
                  <c:v>57.6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E-4C54-BFC5-1116607B0F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3195616"/>
        <c:axId val="1841847520"/>
      </c:lineChart>
      <c:catAx>
        <c:axId val="18531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1847520"/>
        <c:crosses val="autoZero"/>
        <c:auto val="1"/>
        <c:lblAlgn val="ctr"/>
        <c:lblOffset val="100"/>
        <c:noMultiLvlLbl val="0"/>
      </c:catAx>
      <c:valAx>
        <c:axId val="1841847520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319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2002</a:t>
            </a:r>
            <a:r>
              <a:rPr lang="ja-JP" altLang="en-US" dirty="0"/>
              <a:t>年＝</a:t>
            </a:r>
            <a:r>
              <a:rPr lang="en-US" altLang="ja-JP" dirty="0"/>
              <a:t>100</a:t>
            </a:r>
            <a:r>
              <a:rPr lang="ja-JP" altLang="en-US" dirty="0"/>
              <a:t>とした時の企業規模別金型事業所数の推移比較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3人以下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85</c:v>
                </c:pt>
                <c:pt idx="2">
                  <c:v>88.6</c:v>
                </c:pt>
                <c:pt idx="3">
                  <c:v>76</c:v>
                </c:pt>
                <c:pt idx="4">
                  <c:v>88</c:v>
                </c:pt>
                <c:pt idx="5">
                  <c:v>88</c:v>
                </c:pt>
                <c:pt idx="6">
                  <c:v>74.7</c:v>
                </c:pt>
                <c:pt idx="7">
                  <c:v>86.9</c:v>
                </c:pt>
                <c:pt idx="8">
                  <c:v>85.8</c:v>
                </c:pt>
                <c:pt idx="9">
                  <c:v>55.3</c:v>
                </c:pt>
                <c:pt idx="10">
                  <c:v>74.7</c:v>
                </c:pt>
                <c:pt idx="11">
                  <c:v>71.3</c:v>
                </c:pt>
                <c:pt idx="12">
                  <c:v>69.099999999999994</c:v>
                </c:pt>
                <c:pt idx="13">
                  <c:v>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E-4C54-BFC5-1116607B0F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4-9人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105.2</c:v>
                </c:pt>
                <c:pt idx="2">
                  <c:v>91.7</c:v>
                </c:pt>
                <c:pt idx="3">
                  <c:v>101</c:v>
                </c:pt>
                <c:pt idx="4">
                  <c:v>87.3</c:v>
                </c:pt>
                <c:pt idx="5">
                  <c:v>83.6</c:v>
                </c:pt>
                <c:pt idx="6">
                  <c:v>92.8</c:v>
                </c:pt>
                <c:pt idx="7">
                  <c:v>77.3</c:v>
                </c:pt>
                <c:pt idx="8">
                  <c:v>69.099999999999994</c:v>
                </c:pt>
                <c:pt idx="9">
                  <c:v>75.099999999999994</c:v>
                </c:pt>
                <c:pt idx="10">
                  <c:v>65.400000000000006</c:v>
                </c:pt>
                <c:pt idx="11">
                  <c:v>62.3</c:v>
                </c:pt>
                <c:pt idx="12">
                  <c:v>59.5</c:v>
                </c:pt>
                <c:pt idx="13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6E-4C54-BFC5-1116607B0F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10-19人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100</c:v>
                </c:pt>
                <c:pt idx="1">
                  <c:v>99.2</c:v>
                </c:pt>
                <c:pt idx="2">
                  <c:v>100</c:v>
                </c:pt>
                <c:pt idx="3">
                  <c:v>91.8</c:v>
                </c:pt>
                <c:pt idx="4">
                  <c:v>99.8</c:v>
                </c:pt>
                <c:pt idx="5">
                  <c:v>101.3</c:v>
                </c:pt>
                <c:pt idx="6">
                  <c:v>101.1</c:v>
                </c:pt>
                <c:pt idx="7">
                  <c:v>89.2</c:v>
                </c:pt>
                <c:pt idx="8">
                  <c:v>85.2</c:v>
                </c:pt>
                <c:pt idx="9">
                  <c:v>80.5</c:v>
                </c:pt>
                <c:pt idx="10">
                  <c:v>78.5</c:v>
                </c:pt>
                <c:pt idx="11">
                  <c:v>78.5</c:v>
                </c:pt>
                <c:pt idx="12">
                  <c:v>76.599999999999994</c:v>
                </c:pt>
                <c:pt idx="13">
                  <c:v>74.599999999999994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6E-4C54-BFC5-1116607B0F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20-29人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100</c:v>
                </c:pt>
                <c:pt idx="1">
                  <c:v>103.5</c:v>
                </c:pt>
                <c:pt idx="2">
                  <c:v>105.7</c:v>
                </c:pt>
                <c:pt idx="3">
                  <c:v>108.4</c:v>
                </c:pt>
                <c:pt idx="4">
                  <c:v>109.6</c:v>
                </c:pt>
                <c:pt idx="5">
                  <c:v>105.9</c:v>
                </c:pt>
                <c:pt idx="6">
                  <c:v>102.9</c:v>
                </c:pt>
                <c:pt idx="7">
                  <c:v>94.3</c:v>
                </c:pt>
                <c:pt idx="8">
                  <c:v>86.3</c:v>
                </c:pt>
                <c:pt idx="9">
                  <c:v>83.6</c:v>
                </c:pt>
                <c:pt idx="10">
                  <c:v>83.6</c:v>
                </c:pt>
                <c:pt idx="11">
                  <c:v>80.8</c:v>
                </c:pt>
                <c:pt idx="12">
                  <c:v>81.8</c:v>
                </c:pt>
                <c:pt idx="13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6E-4C54-BFC5-1116607B0F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30-49人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100</c:v>
                </c:pt>
                <c:pt idx="1">
                  <c:v>102.5</c:v>
                </c:pt>
                <c:pt idx="2">
                  <c:v>101.4</c:v>
                </c:pt>
                <c:pt idx="3">
                  <c:v>100.7</c:v>
                </c:pt>
                <c:pt idx="4">
                  <c:v>106</c:v>
                </c:pt>
                <c:pt idx="5">
                  <c:v>104.6</c:v>
                </c:pt>
                <c:pt idx="6">
                  <c:v>103.2</c:v>
                </c:pt>
                <c:pt idx="7">
                  <c:v>95.4</c:v>
                </c:pt>
                <c:pt idx="8">
                  <c:v>90.4</c:v>
                </c:pt>
                <c:pt idx="9">
                  <c:v>95.7</c:v>
                </c:pt>
                <c:pt idx="10">
                  <c:v>87.6</c:v>
                </c:pt>
                <c:pt idx="11">
                  <c:v>88.3</c:v>
                </c:pt>
                <c:pt idx="12">
                  <c:v>89.4</c:v>
                </c:pt>
                <c:pt idx="13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E-4C54-BFC5-1116607B0F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50-99人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100</c:v>
                </c:pt>
                <c:pt idx="1">
                  <c:v>97.5</c:v>
                </c:pt>
                <c:pt idx="2">
                  <c:v>109</c:v>
                </c:pt>
                <c:pt idx="3">
                  <c:v>111.1</c:v>
                </c:pt>
                <c:pt idx="4">
                  <c:v>112.1</c:v>
                </c:pt>
                <c:pt idx="5">
                  <c:v>118.6</c:v>
                </c:pt>
                <c:pt idx="6">
                  <c:v>111.6</c:v>
                </c:pt>
                <c:pt idx="7">
                  <c:v>100.5</c:v>
                </c:pt>
                <c:pt idx="8">
                  <c:v>89.9</c:v>
                </c:pt>
                <c:pt idx="9">
                  <c:v>85.9</c:v>
                </c:pt>
                <c:pt idx="10">
                  <c:v>85.9</c:v>
                </c:pt>
                <c:pt idx="11">
                  <c:v>87.9</c:v>
                </c:pt>
                <c:pt idx="12">
                  <c:v>94</c:v>
                </c:pt>
                <c:pt idx="13">
                  <c:v>103.5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6E-4C54-BFC5-1116607B0FE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100-199人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100</c:v>
                </c:pt>
                <c:pt idx="1">
                  <c:v>111.5</c:v>
                </c:pt>
                <c:pt idx="2">
                  <c:v>109.8</c:v>
                </c:pt>
                <c:pt idx="3">
                  <c:v>114.8</c:v>
                </c:pt>
                <c:pt idx="4">
                  <c:v>129.5</c:v>
                </c:pt>
                <c:pt idx="5">
                  <c:v>121.3</c:v>
                </c:pt>
                <c:pt idx="6">
                  <c:v>116.4</c:v>
                </c:pt>
                <c:pt idx="7">
                  <c:v>98.4</c:v>
                </c:pt>
                <c:pt idx="8">
                  <c:v>98.4</c:v>
                </c:pt>
                <c:pt idx="9">
                  <c:v>93.4</c:v>
                </c:pt>
                <c:pt idx="10">
                  <c:v>96.7</c:v>
                </c:pt>
                <c:pt idx="11">
                  <c:v>111.5</c:v>
                </c:pt>
                <c:pt idx="12">
                  <c:v>103.3</c:v>
                </c:pt>
                <c:pt idx="1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6E-4C54-BFC5-1116607B0FE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200人以上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100</c:v>
                </c:pt>
                <c:pt idx="1">
                  <c:v>114.3</c:v>
                </c:pt>
                <c:pt idx="2">
                  <c:v>109.5</c:v>
                </c:pt>
                <c:pt idx="3">
                  <c:v>119</c:v>
                </c:pt>
                <c:pt idx="4">
                  <c:v>133.30000000000001</c:v>
                </c:pt>
                <c:pt idx="5">
                  <c:v>119</c:v>
                </c:pt>
                <c:pt idx="6">
                  <c:v>133.30000000000001</c:v>
                </c:pt>
                <c:pt idx="7">
                  <c:v>119</c:v>
                </c:pt>
                <c:pt idx="8">
                  <c:v>119</c:v>
                </c:pt>
                <c:pt idx="9">
                  <c:v>71.400000000000006</c:v>
                </c:pt>
                <c:pt idx="10">
                  <c:v>104.8</c:v>
                </c:pt>
                <c:pt idx="11">
                  <c:v>109.5</c:v>
                </c:pt>
                <c:pt idx="12">
                  <c:v>114.3</c:v>
                </c:pt>
                <c:pt idx="13">
                  <c:v>104.8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6E-4C54-BFC5-1116607B0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195616"/>
        <c:axId val="1841847520"/>
      </c:lineChart>
      <c:catAx>
        <c:axId val="18531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1847520"/>
        <c:crosses val="autoZero"/>
        <c:auto val="1"/>
        <c:lblAlgn val="ctr"/>
        <c:lblOffset val="100"/>
        <c:noMultiLvlLbl val="0"/>
      </c:catAx>
      <c:valAx>
        <c:axId val="184184752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319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2002</a:t>
            </a:r>
            <a:r>
              <a:rPr lang="ja-JP" dirty="0"/>
              <a:t>年＝</a:t>
            </a:r>
            <a:r>
              <a:rPr lang="en-US" dirty="0"/>
              <a:t>100</a:t>
            </a:r>
            <a:r>
              <a:rPr lang="ja-JP" dirty="0"/>
              <a:t>とした時の金型</a:t>
            </a:r>
            <a:r>
              <a:rPr lang="ja-JP" altLang="en-US" dirty="0"/>
              <a:t>生産金額</a:t>
            </a:r>
            <a:r>
              <a:rPr lang="ja-JP" dirty="0"/>
              <a:t>の</a:t>
            </a:r>
            <a:r>
              <a:rPr lang="ja-JP" altLang="en-US" dirty="0"/>
              <a:t>推移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合計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106.5</c:v>
                </c:pt>
                <c:pt idx="2">
                  <c:v>111</c:v>
                </c:pt>
                <c:pt idx="3">
                  <c:v>117.1</c:v>
                </c:pt>
                <c:pt idx="4">
                  <c:v>122.2</c:v>
                </c:pt>
                <c:pt idx="5">
                  <c:v>116.3</c:v>
                </c:pt>
                <c:pt idx="6">
                  <c:v>116</c:v>
                </c:pt>
                <c:pt idx="7">
                  <c:v>79.2</c:v>
                </c:pt>
                <c:pt idx="8">
                  <c:v>74.3</c:v>
                </c:pt>
                <c:pt idx="9">
                  <c:v>79.5</c:v>
                </c:pt>
                <c:pt idx="10">
                  <c:v>85.5</c:v>
                </c:pt>
                <c:pt idx="11">
                  <c:v>85.9</c:v>
                </c:pt>
                <c:pt idx="12">
                  <c:v>91.7</c:v>
                </c:pt>
                <c:pt idx="13">
                  <c:v>94.1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E-4C54-BFC5-1116607B0F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53195616"/>
        <c:axId val="1841847520"/>
      </c:lineChart>
      <c:catAx>
        <c:axId val="18531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1847520"/>
        <c:crosses val="autoZero"/>
        <c:auto val="1"/>
        <c:lblAlgn val="ctr"/>
        <c:lblOffset val="100"/>
        <c:noMultiLvlLbl val="0"/>
      </c:catAx>
      <c:valAx>
        <c:axId val="1841847520"/>
        <c:scaling>
          <c:orientation val="minMax"/>
          <c:min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319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2002</a:t>
            </a:r>
            <a:r>
              <a:rPr lang="ja-JP" altLang="en-US" dirty="0"/>
              <a:t>年＝</a:t>
            </a:r>
            <a:r>
              <a:rPr lang="en-US" altLang="ja-JP" dirty="0"/>
              <a:t>100</a:t>
            </a:r>
            <a:r>
              <a:rPr lang="ja-JP" altLang="en-US" dirty="0"/>
              <a:t>とした時の企業規模別　金型生産額の推移比較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3人以下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105.5</c:v>
                </c:pt>
                <c:pt idx="2">
                  <c:v>98.9</c:v>
                </c:pt>
                <c:pt idx="3">
                  <c:v>98.5</c:v>
                </c:pt>
                <c:pt idx="4">
                  <c:v>89.5</c:v>
                </c:pt>
                <c:pt idx="5">
                  <c:v>86.5</c:v>
                </c:pt>
                <c:pt idx="6">
                  <c:v>93.9</c:v>
                </c:pt>
                <c:pt idx="7">
                  <c:v>63.8</c:v>
                </c:pt>
                <c:pt idx="8">
                  <c:v>58.9</c:v>
                </c:pt>
                <c:pt idx="9">
                  <c:v>64.599999999999994</c:v>
                </c:pt>
                <c:pt idx="10">
                  <c:v>61.9</c:v>
                </c:pt>
                <c:pt idx="11">
                  <c:v>59.3</c:v>
                </c:pt>
                <c:pt idx="12">
                  <c:v>61</c:v>
                </c:pt>
                <c:pt idx="13">
                  <c:v>44.8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6E-4C54-BFC5-1116607B0F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4-9人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100</c:v>
                </c:pt>
                <c:pt idx="1">
                  <c:v>103.8</c:v>
                </c:pt>
                <c:pt idx="2">
                  <c:v>97.3</c:v>
                </c:pt>
                <c:pt idx="3">
                  <c:v>106.4</c:v>
                </c:pt>
                <c:pt idx="4">
                  <c:v>96.7</c:v>
                </c:pt>
                <c:pt idx="5">
                  <c:v>93.4</c:v>
                </c:pt>
                <c:pt idx="6">
                  <c:v>96.2</c:v>
                </c:pt>
                <c:pt idx="7">
                  <c:v>66</c:v>
                </c:pt>
                <c:pt idx="8">
                  <c:v>60.7</c:v>
                </c:pt>
                <c:pt idx="9">
                  <c:v>69.900000000000006</c:v>
                </c:pt>
                <c:pt idx="10">
                  <c:v>67.099999999999994</c:v>
                </c:pt>
                <c:pt idx="11">
                  <c:v>64.2</c:v>
                </c:pt>
                <c:pt idx="12">
                  <c:v>66.099999999999994</c:v>
                </c:pt>
                <c:pt idx="13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6E-4C54-BFC5-1116607B0F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10-19人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100</c:v>
                </c:pt>
                <c:pt idx="1">
                  <c:v>98.3</c:v>
                </c:pt>
                <c:pt idx="2">
                  <c:v>103.3</c:v>
                </c:pt>
                <c:pt idx="3">
                  <c:v>99.9</c:v>
                </c:pt>
                <c:pt idx="4">
                  <c:v>107.7</c:v>
                </c:pt>
                <c:pt idx="5">
                  <c:v>107.6</c:v>
                </c:pt>
                <c:pt idx="6">
                  <c:v>104.3</c:v>
                </c:pt>
                <c:pt idx="7">
                  <c:v>75.900000000000006</c:v>
                </c:pt>
                <c:pt idx="8">
                  <c:v>76.3</c:v>
                </c:pt>
                <c:pt idx="9">
                  <c:v>74.900000000000006</c:v>
                </c:pt>
                <c:pt idx="10">
                  <c:v>78.099999999999994</c:v>
                </c:pt>
                <c:pt idx="11">
                  <c:v>77.599999999999994</c:v>
                </c:pt>
                <c:pt idx="12">
                  <c:v>82.3</c:v>
                </c:pt>
                <c:pt idx="13">
                  <c:v>79.2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6E-4C54-BFC5-1116607B0FE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20-29人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100</c:v>
                </c:pt>
                <c:pt idx="1">
                  <c:v>107.9</c:v>
                </c:pt>
                <c:pt idx="2">
                  <c:v>116.4</c:v>
                </c:pt>
                <c:pt idx="3">
                  <c:v>125.2</c:v>
                </c:pt>
                <c:pt idx="4">
                  <c:v>124.5</c:v>
                </c:pt>
                <c:pt idx="5">
                  <c:v>121.1</c:v>
                </c:pt>
                <c:pt idx="6">
                  <c:v>117.4</c:v>
                </c:pt>
                <c:pt idx="7">
                  <c:v>87.5</c:v>
                </c:pt>
                <c:pt idx="8">
                  <c:v>79.2</c:v>
                </c:pt>
                <c:pt idx="9">
                  <c:v>80.7</c:v>
                </c:pt>
                <c:pt idx="10">
                  <c:v>83.7</c:v>
                </c:pt>
                <c:pt idx="11">
                  <c:v>83</c:v>
                </c:pt>
                <c:pt idx="12">
                  <c:v>89.8</c:v>
                </c:pt>
                <c:pt idx="13">
                  <c:v>93.3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6E-4C54-BFC5-1116607B0FE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30-49人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100</c:v>
                </c:pt>
                <c:pt idx="1">
                  <c:v>102.6</c:v>
                </c:pt>
                <c:pt idx="2">
                  <c:v>114.7</c:v>
                </c:pt>
                <c:pt idx="3">
                  <c:v>119.5</c:v>
                </c:pt>
                <c:pt idx="4">
                  <c:v>124.9</c:v>
                </c:pt>
                <c:pt idx="5">
                  <c:v>118.4</c:v>
                </c:pt>
                <c:pt idx="6">
                  <c:v>114.9</c:v>
                </c:pt>
                <c:pt idx="7">
                  <c:v>81.099999999999994</c:v>
                </c:pt>
                <c:pt idx="8">
                  <c:v>82.2</c:v>
                </c:pt>
                <c:pt idx="9">
                  <c:v>92.1</c:v>
                </c:pt>
                <c:pt idx="10">
                  <c:v>91.5</c:v>
                </c:pt>
                <c:pt idx="11">
                  <c:v>97.4</c:v>
                </c:pt>
                <c:pt idx="12">
                  <c:v>107.7</c:v>
                </c:pt>
                <c:pt idx="13">
                  <c:v>101.3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6E-4C54-BFC5-1116607B0FE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50-99人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100</c:v>
                </c:pt>
                <c:pt idx="1">
                  <c:v>93.5</c:v>
                </c:pt>
                <c:pt idx="2">
                  <c:v>109.5</c:v>
                </c:pt>
                <c:pt idx="3">
                  <c:v>111.5</c:v>
                </c:pt>
                <c:pt idx="4">
                  <c:v>113.7</c:v>
                </c:pt>
                <c:pt idx="5">
                  <c:v>125.4</c:v>
                </c:pt>
                <c:pt idx="6">
                  <c:v>120.5</c:v>
                </c:pt>
                <c:pt idx="7">
                  <c:v>87.1</c:v>
                </c:pt>
                <c:pt idx="8">
                  <c:v>73.8</c:v>
                </c:pt>
                <c:pt idx="9">
                  <c:v>75.3</c:v>
                </c:pt>
                <c:pt idx="10">
                  <c:v>81.900000000000006</c:v>
                </c:pt>
                <c:pt idx="11">
                  <c:v>81.099999999999994</c:v>
                </c:pt>
                <c:pt idx="12">
                  <c:v>96.4</c:v>
                </c:pt>
                <c:pt idx="13">
                  <c:v>116.5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A6E-4C54-BFC5-1116607B0FE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100-199人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100</c:v>
                </c:pt>
                <c:pt idx="1">
                  <c:v>120.2</c:v>
                </c:pt>
                <c:pt idx="2">
                  <c:v>130</c:v>
                </c:pt>
                <c:pt idx="3">
                  <c:v>139.69999999999999</c:v>
                </c:pt>
                <c:pt idx="4">
                  <c:v>154.69999999999999</c:v>
                </c:pt>
                <c:pt idx="5">
                  <c:v>137.6</c:v>
                </c:pt>
                <c:pt idx="6">
                  <c:v>121.1</c:v>
                </c:pt>
                <c:pt idx="7">
                  <c:v>81.900000000000006</c:v>
                </c:pt>
                <c:pt idx="8">
                  <c:v>74.400000000000006</c:v>
                </c:pt>
                <c:pt idx="9">
                  <c:v>82.9</c:v>
                </c:pt>
                <c:pt idx="10">
                  <c:v>98.6</c:v>
                </c:pt>
                <c:pt idx="11">
                  <c:v>109.9</c:v>
                </c:pt>
                <c:pt idx="12">
                  <c:v>106.3</c:v>
                </c:pt>
                <c:pt idx="13">
                  <c:v>108.6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A6E-4C54-BFC5-1116607B0FE7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200人以上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100</c:v>
                </c:pt>
                <c:pt idx="1">
                  <c:v>130.80000000000001</c:v>
                </c:pt>
                <c:pt idx="2">
                  <c:v>120.1</c:v>
                </c:pt>
                <c:pt idx="3">
                  <c:v>139.30000000000001</c:v>
                </c:pt>
                <c:pt idx="4">
                  <c:v>167.4</c:v>
                </c:pt>
                <c:pt idx="5">
                  <c:v>131</c:v>
                </c:pt>
                <c:pt idx="6">
                  <c:v>156.9</c:v>
                </c:pt>
                <c:pt idx="7">
                  <c:v>82.9</c:v>
                </c:pt>
                <c:pt idx="8">
                  <c:v>83.6</c:v>
                </c:pt>
                <c:pt idx="9">
                  <c:v>93.9</c:v>
                </c:pt>
                <c:pt idx="10">
                  <c:v>119.2</c:v>
                </c:pt>
                <c:pt idx="11">
                  <c:v>114.4</c:v>
                </c:pt>
                <c:pt idx="12">
                  <c:v>117.6</c:v>
                </c:pt>
                <c:pt idx="13">
                  <c:v>116.9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A6E-4C54-BFC5-1116607B0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3195616"/>
        <c:axId val="1841847520"/>
      </c:lineChart>
      <c:catAx>
        <c:axId val="185319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41847520"/>
        <c:crosses val="autoZero"/>
        <c:auto val="1"/>
        <c:lblAlgn val="ctr"/>
        <c:lblOffset val="100"/>
        <c:noMultiLvlLbl val="0"/>
      </c:catAx>
      <c:valAx>
        <c:axId val="184184752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85319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ja-JP" sz="1200"/>
              <a:t>単位：千人</a:t>
            </a:r>
            <a:endParaRPr lang="en-US" sz="1200"/>
          </a:p>
        </c:rich>
      </c:tx>
      <c:layout>
        <c:manualLayout>
          <c:xMode val="edge"/>
          <c:yMode val="edge"/>
          <c:x val="0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2015年</c:v>
                </c:pt>
                <c:pt idx="1">
                  <c:v>2020年</c:v>
                </c:pt>
                <c:pt idx="2">
                  <c:v>2025年</c:v>
                </c:pt>
                <c:pt idx="3">
                  <c:v>2030年</c:v>
                </c:pt>
                <c:pt idx="4">
                  <c:v>2035年</c:v>
                </c:pt>
                <c:pt idx="5">
                  <c:v>2040年</c:v>
                </c:pt>
                <c:pt idx="6">
                  <c:v>2045年</c:v>
                </c:pt>
                <c:pt idx="7">
                  <c:v>2050年</c:v>
                </c:pt>
                <c:pt idx="8">
                  <c:v>2055年</c:v>
                </c:pt>
                <c:pt idx="9">
                  <c:v>2060年</c:v>
                </c:pt>
              </c:strCache>
            </c:strRef>
          </c:cat>
          <c:val>
            <c:numRef>
              <c:f>Sheet1!$B$2:$B$11</c:f>
              <c:numCache>
                <c:formatCode>#,##0_ </c:formatCode>
                <c:ptCount val="10"/>
                <c:pt idx="0">
                  <c:v>127094.745</c:v>
                </c:pt>
                <c:pt idx="1">
                  <c:v>125324.842</c:v>
                </c:pt>
                <c:pt idx="2">
                  <c:v>122544.102</c:v>
                </c:pt>
                <c:pt idx="3">
                  <c:v>119125.137</c:v>
                </c:pt>
                <c:pt idx="4">
                  <c:v>115215.698</c:v>
                </c:pt>
                <c:pt idx="5">
                  <c:v>110918.554</c:v>
                </c:pt>
                <c:pt idx="6">
                  <c:v>106421.18399999999</c:v>
                </c:pt>
                <c:pt idx="7">
                  <c:v>101923.106</c:v>
                </c:pt>
                <c:pt idx="8">
                  <c:v>97440.952000000005</c:v>
                </c:pt>
                <c:pt idx="9">
                  <c:v>92839.672000000006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98A-925E-E231EF151A3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6289376"/>
        <c:axId val="484750176"/>
      </c:barChart>
      <c:catAx>
        <c:axId val="56628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4750176"/>
        <c:crosses val="autoZero"/>
        <c:auto val="1"/>
        <c:lblAlgn val="ctr"/>
        <c:lblOffset val="100"/>
        <c:noMultiLvlLbl val="0"/>
      </c:catAx>
      <c:valAx>
        <c:axId val="484750176"/>
        <c:scaling>
          <c:orientation val="minMax"/>
          <c:min val="80000"/>
        </c:scaling>
        <c:delete val="1"/>
        <c:axPos val="l"/>
        <c:numFmt formatCode="#,##0_ " sourceLinked="0"/>
        <c:majorTickMark val="none"/>
        <c:minorTickMark val="none"/>
        <c:tickLblPos val="nextTo"/>
        <c:crossAx val="5662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ja-JP" sz="1200"/>
              <a:t>単位：千人</a:t>
            </a:r>
            <a:endParaRPr lang="en-US" sz="1200"/>
          </a:p>
        </c:rich>
      </c:tx>
      <c:layout>
        <c:manualLayout>
          <c:xMode val="edge"/>
          <c:yMode val="edge"/>
          <c:x val="0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2015年</c:v>
                </c:pt>
                <c:pt idx="1">
                  <c:v>2020年</c:v>
                </c:pt>
                <c:pt idx="2">
                  <c:v>2025年</c:v>
                </c:pt>
                <c:pt idx="3">
                  <c:v>2030年</c:v>
                </c:pt>
                <c:pt idx="4">
                  <c:v>2035年</c:v>
                </c:pt>
                <c:pt idx="5">
                  <c:v>2040年</c:v>
                </c:pt>
                <c:pt idx="6">
                  <c:v>2045年</c:v>
                </c:pt>
                <c:pt idx="7">
                  <c:v>2050年</c:v>
                </c:pt>
                <c:pt idx="8">
                  <c:v>2055年</c:v>
                </c:pt>
                <c:pt idx="9">
                  <c:v>2060年</c:v>
                </c:pt>
              </c:strCache>
            </c:strRef>
          </c:cat>
          <c:val>
            <c:numRef>
              <c:f>Sheet1!$B$2:$B$11</c:f>
              <c:numCache>
                <c:formatCode>#,##0_ </c:formatCode>
                <c:ptCount val="10"/>
                <c:pt idx="0">
                  <c:v>77281.558000000005</c:v>
                </c:pt>
                <c:pt idx="1">
                  <c:v>74057.906000000003</c:v>
                </c:pt>
                <c:pt idx="2">
                  <c:v>71700.512000000002</c:v>
                </c:pt>
                <c:pt idx="3">
                  <c:v>68753.638999999996</c:v>
                </c:pt>
                <c:pt idx="4">
                  <c:v>64941.881999999998</c:v>
                </c:pt>
                <c:pt idx="5">
                  <c:v>59776.889000000003</c:v>
                </c:pt>
                <c:pt idx="6">
                  <c:v>55844.718000000001</c:v>
                </c:pt>
                <c:pt idx="7">
                  <c:v>52750.106</c:v>
                </c:pt>
                <c:pt idx="8">
                  <c:v>50275.588000000003</c:v>
                </c:pt>
                <c:pt idx="9">
                  <c:v>47928.330999999998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98A-925E-E231EF151A38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2015年</c:v>
                </c:pt>
                <c:pt idx="1">
                  <c:v>2020年</c:v>
                </c:pt>
                <c:pt idx="2">
                  <c:v>2025年</c:v>
                </c:pt>
                <c:pt idx="3">
                  <c:v>2030年</c:v>
                </c:pt>
                <c:pt idx="4">
                  <c:v>2035年</c:v>
                </c:pt>
                <c:pt idx="5">
                  <c:v>2040年</c:v>
                </c:pt>
                <c:pt idx="6">
                  <c:v>2045年</c:v>
                </c:pt>
                <c:pt idx="7">
                  <c:v>2050年</c:v>
                </c:pt>
                <c:pt idx="8">
                  <c:v>2055年</c:v>
                </c:pt>
                <c:pt idx="9">
                  <c:v>2060年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8-4D05-B935-5015E5F5FF4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66289376"/>
        <c:axId val="484750176"/>
      </c:barChart>
      <c:catAx>
        <c:axId val="566289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484750176"/>
        <c:crosses val="autoZero"/>
        <c:auto val="1"/>
        <c:lblAlgn val="ctr"/>
        <c:lblOffset val="100"/>
        <c:noMultiLvlLbl val="0"/>
      </c:catAx>
      <c:valAx>
        <c:axId val="484750176"/>
        <c:scaling>
          <c:orientation val="minMax"/>
          <c:min val="30000"/>
        </c:scaling>
        <c:delete val="1"/>
        <c:axPos val="l"/>
        <c:numFmt formatCode="#,##0_ " sourceLinked="0"/>
        <c:majorTickMark val="none"/>
        <c:minorTickMark val="none"/>
        <c:tickLblPos val="nextTo"/>
        <c:crossAx val="5662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sz="1100"/>
              <a:t>単位：千人</a:t>
            </a:r>
            <a:endParaRPr lang="en-US" sz="1100"/>
          </a:p>
        </c:rich>
      </c:tx>
      <c:layout>
        <c:manualLayout>
          <c:xMode val="edge"/>
          <c:yMode val="edge"/>
          <c:x val="0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5481475141694251E-2"/>
          <c:y val="0.13937988728984049"/>
          <c:w val="0.92485668910951346"/>
          <c:h val="0.839299314371809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C63-4958-806F-9E0771A6BB37}"/>
              </c:ext>
            </c:extLst>
          </c:dPt>
          <c:cat>
            <c:strRef>
              <c:f>Sheet1!$A$3:$A$47</c:f>
              <c:strCache>
                <c:ptCount val="44"/>
                <c:pt idx="0">
                  <c:v>2016～2017</c:v>
                </c:pt>
                <c:pt idx="1">
                  <c:v>2017～2018</c:v>
                </c:pt>
                <c:pt idx="2">
                  <c:v>(2018～2019)</c:v>
                </c:pt>
                <c:pt idx="3">
                  <c:v>(2019～2020)</c:v>
                </c:pt>
                <c:pt idx="4">
                  <c:v>(2020～2021)</c:v>
                </c:pt>
                <c:pt idx="5">
                  <c:v>(2021～2022)</c:v>
                </c:pt>
                <c:pt idx="6">
                  <c:v>(2022～2023)</c:v>
                </c:pt>
                <c:pt idx="7">
                  <c:v>(2023～2024)</c:v>
                </c:pt>
                <c:pt idx="8">
                  <c:v>(2024～2025)</c:v>
                </c:pt>
                <c:pt idx="9">
                  <c:v>(2025～2026)</c:v>
                </c:pt>
                <c:pt idx="10">
                  <c:v>(2026～2027)</c:v>
                </c:pt>
                <c:pt idx="11">
                  <c:v>(2027～2028)</c:v>
                </c:pt>
                <c:pt idx="12">
                  <c:v>(2028～2029)</c:v>
                </c:pt>
                <c:pt idx="13">
                  <c:v>(2029～2030)</c:v>
                </c:pt>
                <c:pt idx="14">
                  <c:v>(2030～2031)</c:v>
                </c:pt>
                <c:pt idx="15">
                  <c:v>(2031～2032)</c:v>
                </c:pt>
                <c:pt idx="16">
                  <c:v>(2032～2033)</c:v>
                </c:pt>
                <c:pt idx="17">
                  <c:v>(2033～2034)</c:v>
                </c:pt>
                <c:pt idx="18">
                  <c:v>(2034～2035)</c:v>
                </c:pt>
                <c:pt idx="19">
                  <c:v>(2035～2036)</c:v>
                </c:pt>
                <c:pt idx="20">
                  <c:v>(2036～2037)</c:v>
                </c:pt>
                <c:pt idx="21">
                  <c:v>(2037～2038)</c:v>
                </c:pt>
                <c:pt idx="22">
                  <c:v>(2038～2039)</c:v>
                </c:pt>
                <c:pt idx="23">
                  <c:v>(2039～2040)</c:v>
                </c:pt>
                <c:pt idx="24">
                  <c:v>(2040～2041)</c:v>
                </c:pt>
                <c:pt idx="25">
                  <c:v>(2041～2042)</c:v>
                </c:pt>
                <c:pt idx="26">
                  <c:v>(2042～2043)</c:v>
                </c:pt>
                <c:pt idx="27">
                  <c:v>(2043～2044)</c:v>
                </c:pt>
                <c:pt idx="28">
                  <c:v>(2044～2045)</c:v>
                </c:pt>
                <c:pt idx="29">
                  <c:v>(2045～2046)</c:v>
                </c:pt>
                <c:pt idx="30">
                  <c:v>(2046～2047)</c:v>
                </c:pt>
                <c:pt idx="31">
                  <c:v>(2047～2048)</c:v>
                </c:pt>
                <c:pt idx="32">
                  <c:v>(2048～2049)</c:v>
                </c:pt>
                <c:pt idx="33">
                  <c:v>(2049～2050)</c:v>
                </c:pt>
                <c:pt idx="34">
                  <c:v>(2050～2051)</c:v>
                </c:pt>
                <c:pt idx="35">
                  <c:v>(2051～2052)</c:v>
                </c:pt>
                <c:pt idx="36">
                  <c:v>(2052～2053)</c:v>
                </c:pt>
                <c:pt idx="37">
                  <c:v>(2053～2054)</c:v>
                </c:pt>
                <c:pt idx="38">
                  <c:v>(2054～2055)</c:v>
                </c:pt>
                <c:pt idx="39">
                  <c:v>(2055～2056)</c:v>
                </c:pt>
                <c:pt idx="40">
                  <c:v>(2056～2057)</c:v>
                </c:pt>
                <c:pt idx="41">
                  <c:v>(2057～2058)</c:v>
                </c:pt>
                <c:pt idx="42">
                  <c:v>(2058～2059)</c:v>
                </c:pt>
                <c:pt idx="43">
                  <c:v>(2059～2060)</c:v>
                </c:pt>
              </c:strCache>
            </c:strRef>
          </c:cat>
          <c:val>
            <c:numRef>
              <c:f>Sheet1!$B$3:$B$47</c:f>
              <c:numCache>
                <c:formatCode>#,##0_ </c:formatCode>
                <c:ptCount val="45"/>
                <c:pt idx="0">
                  <c:v>-699.83799999999997</c:v>
                </c:pt>
                <c:pt idx="1">
                  <c:v>-624.26900000000001</c:v>
                </c:pt>
                <c:pt idx="2">
                  <c:v>-535.21900000000005</c:v>
                </c:pt>
                <c:pt idx="3">
                  <c:v>-564.41700000000003</c:v>
                </c:pt>
                <c:pt idx="4">
                  <c:v>-507.69799999999998</c:v>
                </c:pt>
                <c:pt idx="5">
                  <c:v>-420.41399999999999</c:v>
                </c:pt>
                <c:pt idx="6">
                  <c:v>-446.95499999999998</c:v>
                </c:pt>
                <c:pt idx="7">
                  <c:v>-502.03500000000003</c:v>
                </c:pt>
                <c:pt idx="8">
                  <c:v>-480.29199999999997</c:v>
                </c:pt>
                <c:pt idx="9">
                  <c:v>-469.12</c:v>
                </c:pt>
                <c:pt idx="10">
                  <c:v>-515.86199999999997</c:v>
                </c:pt>
                <c:pt idx="11">
                  <c:v>-568.16600000000005</c:v>
                </c:pt>
                <c:pt idx="12">
                  <c:v>-640.072</c:v>
                </c:pt>
                <c:pt idx="13">
                  <c:v>-753.65300000000002</c:v>
                </c:pt>
                <c:pt idx="14">
                  <c:v>-400.98599999999999</c:v>
                </c:pt>
                <c:pt idx="15">
                  <c:v>-795.59400000000005</c:v>
                </c:pt>
                <c:pt idx="16">
                  <c:v>-818.82500000000005</c:v>
                </c:pt>
                <c:pt idx="17">
                  <c:v>-876.755</c:v>
                </c:pt>
                <c:pt idx="18">
                  <c:v>-919.59799999999996</c:v>
                </c:pt>
                <c:pt idx="19">
                  <c:v>-987.99099999999999</c:v>
                </c:pt>
                <c:pt idx="20">
                  <c:v>-1048.8440000000001</c:v>
                </c:pt>
                <c:pt idx="21">
                  <c:v>-1091.8969999999999</c:v>
                </c:pt>
                <c:pt idx="22">
                  <c:v>-1065.1279999999999</c:v>
                </c:pt>
                <c:pt idx="23">
                  <c:v>-971.13300000000004</c:v>
                </c:pt>
                <c:pt idx="24">
                  <c:v>-899.60699999999997</c:v>
                </c:pt>
                <c:pt idx="25">
                  <c:v>-824.399</c:v>
                </c:pt>
                <c:pt idx="26">
                  <c:v>-785.32</c:v>
                </c:pt>
                <c:pt idx="27">
                  <c:v>-728.88</c:v>
                </c:pt>
                <c:pt idx="28">
                  <c:v>-693.96500000000003</c:v>
                </c:pt>
                <c:pt idx="29">
                  <c:v>-637.529</c:v>
                </c:pt>
                <c:pt idx="30">
                  <c:v>-627.60599999999999</c:v>
                </c:pt>
                <c:pt idx="31">
                  <c:v>-631.43700000000001</c:v>
                </c:pt>
                <c:pt idx="32">
                  <c:v>-617.24800000000005</c:v>
                </c:pt>
                <c:pt idx="33">
                  <c:v>-580.79200000000003</c:v>
                </c:pt>
                <c:pt idx="34">
                  <c:v>-537.32299999999998</c:v>
                </c:pt>
                <c:pt idx="35">
                  <c:v>-522.62900000000002</c:v>
                </c:pt>
                <c:pt idx="36">
                  <c:v>-497.10199999999998</c:v>
                </c:pt>
                <c:pt idx="37">
                  <c:v>-467.46199999999999</c:v>
                </c:pt>
                <c:pt idx="38">
                  <c:v>-450.00200000000001</c:v>
                </c:pt>
                <c:pt idx="39">
                  <c:v>-439.95400000000001</c:v>
                </c:pt>
                <c:pt idx="40">
                  <c:v>-455.69200000000001</c:v>
                </c:pt>
                <c:pt idx="41">
                  <c:v>-452.976</c:v>
                </c:pt>
                <c:pt idx="42">
                  <c:v>-489.05500000000001</c:v>
                </c:pt>
                <c:pt idx="43">
                  <c:v>-509.58100000000002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98A-925E-E231EF151A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289376"/>
        <c:axId val="484750176"/>
      </c:barChart>
      <c:catAx>
        <c:axId val="56628937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84750176"/>
        <c:crosses val="autoZero"/>
        <c:auto val="1"/>
        <c:lblAlgn val="ctr"/>
        <c:lblOffset val="100"/>
        <c:noMultiLvlLbl val="0"/>
      </c:catAx>
      <c:valAx>
        <c:axId val="484750176"/>
        <c:scaling>
          <c:orientation val="minMax"/>
          <c:min val="-1200"/>
        </c:scaling>
        <c:delete val="0"/>
        <c:axPos val="l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62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/>
              <a:t>単位：千人</a:t>
            </a:r>
            <a:endParaRPr lang="en-US" altLang="ja-JP" sz="1200" dirty="0"/>
          </a:p>
        </c:rich>
      </c:tx>
      <c:layout>
        <c:manualLayout>
          <c:xMode val="edge"/>
          <c:yMode val="edge"/>
          <c:x val="0"/>
          <c:y val="1.4593212478552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3901251474000539E-2"/>
          <c:y val="0.12777816846220633"/>
          <c:w val="0.91677507702841488"/>
          <c:h val="0.758452687426258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Sheet1!$A$2:$A$47</c:f>
              <c:strCache>
                <c:ptCount val="4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</c:strCache>
            </c:strRef>
          </c:cat>
          <c:val>
            <c:numRef>
              <c:f>Sheet1!$B$2:$B$47</c:f>
              <c:numCache>
                <c:formatCode>#,##0_ </c:formatCode>
                <c:ptCount val="46"/>
                <c:pt idx="0">
                  <c:v>33867.968999999997</c:v>
                </c:pt>
                <c:pt idx="1">
                  <c:v>34585.33</c:v>
                </c:pt>
                <c:pt idx="2">
                  <c:v>35163.324999999997</c:v>
                </c:pt>
                <c:pt idx="3">
                  <c:v>35606.411</c:v>
                </c:pt>
                <c:pt idx="4">
                  <c:v>35915.722000000002</c:v>
                </c:pt>
                <c:pt idx="5">
                  <c:v>36191.978000000003</c:v>
                </c:pt>
                <c:pt idx="6">
                  <c:v>36386.192000000003</c:v>
                </c:pt>
                <c:pt idx="7">
                  <c:v>36478.538</c:v>
                </c:pt>
                <c:pt idx="8">
                  <c:v>36583.997000000003</c:v>
                </c:pt>
                <c:pt idx="9">
                  <c:v>36703.521000000001</c:v>
                </c:pt>
                <c:pt idx="10">
                  <c:v>36770.849000000002</c:v>
                </c:pt>
                <c:pt idx="11">
                  <c:v>36805.146999999997</c:v>
                </c:pt>
                <c:pt idx="12">
                  <c:v>36840.478999999999</c:v>
                </c:pt>
                <c:pt idx="13">
                  <c:v>36905.347000000002</c:v>
                </c:pt>
                <c:pt idx="14">
                  <c:v>36989.796999999999</c:v>
                </c:pt>
                <c:pt idx="15">
                  <c:v>37159.584999999999</c:v>
                </c:pt>
                <c:pt idx="16">
                  <c:v>36999.89</c:v>
                </c:pt>
                <c:pt idx="17">
                  <c:v>37197.288999999997</c:v>
                </c:pt>
                <c:pt idx="18">
                  <c:v>37382.527999999998</c:v>
                </c:pt>
                <c:pt idx="19">
                  <c:v>37592.286</c:v>
                </c:pt>
                <c:pt idx="20">
                  <c:v>37816.601999999999</c:v>
                </c:pt>
                <c:pt idx="21">
                  <c:v>38084.220999999998</c:v>
                </c:pt>
                <c:pt idx="22">
                  <c:v>38391.224999999999</c:v>
                </c:pt>
                <c:pt idx="23">
                  <c:v>38723.85</c:v>
                </c:pt>
                <c:pt idx="24">
                  <c:v>39016.432000000001</c:v>
                </c:pt>
                <c:pt idx="25">
                  <c:v>39205.714</c:v>
                </c:pt>
                <c:pt idx="26">
                  <c:v>39317.696000000004</c:v>
                </c:pt>
                <c:pt idx="27">
                  <c:v>39351.652000000002</c:v>
                </c:pt>
                <c:pt idx="28">
                  <c:v>39346.076999999997</c:v>
                </c:pt>
                <c:pt idx="29">
                  <c:v>39285.375</c:v>
                </c:pt>
                <c:pt idx="30">
                  <c:v>39192.275999999998</c:v>
                </c:pt>
                <c:pt idx="31">
                  <c:v>39046.033000000003</c:v>
                </c:pt>
                <c:pt idx="32">
                  <c:v>38893.618999999999</c:v>
                </c:pt>
                <c:pt idx="33">
                  <c:v>38748.970999999998</c:v>
                </c:pt>
                <c:pt idx="34">
                  <c:v>38593.949000000001</c:v>
                </c:pt>
                <c:pt idx="35">
                  <c:v>38405.817999999999</c:v>
                </c:pt>
                <c:pt idx="36">
                  <c:v>38176.697</c:v>
                </c:pt>
                <c:pt idx="37">
                  <c:v>37934.065999999999</c:v>
                </c:pt>
                <c:pt idx="38">
                  <c:v>37665.434000000001</c:v>
                </c:pt>
                <c:pt idx="39">
                  <c:v>37364.775000000001</c:v>
                </c:pt>
                <c:pt idx="40">
                  <c:v>37042.245000000003</c:v>
                </c:pt>
                <c:pt idx="41">
                  <c:v>36703.290999999997</c:v>
                </c:pt>
                <c:pt idx="42">
                  <c:v>36371.985999999997</c:v>
                </c:pt>
                <c:pt idx="43">
                  <c:v>36028.527999999998</c:v>
                </c:pt>
                <c:pt idx="44">
                  <c:v>35710.817000000003</c:v>
                </c:pt>
                <c:pt idx="45">
                  <c:v>35402.896000000001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39-49E0-9364-7DFC2C810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9288464"/>
        <c:axId val="568878176"/>
      </c:lineChart>
      <c:catAx>
        <c:axId val="84928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68878176"/>
        <c:crosses val="autoZero"/>
        <c:auto val="1"/>
        <c:lblAlgn val="ctr"/>
        <c:lblOffset val="100"/>
        <c:noMultiLvlLbl val="0"/>
      </c:catAx>
      <c:valAx>
        <c:axId val="568878176"/>
        <c:scaling>
          <c:orientation val="minMax"/>
          <c:min val="32000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4928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0.03898</cdr:x>
      <cdr:y>0.43384</cdr:y>
    </cdr:from>
    <cdr:to>
      <cdr:x>0.98669</cdr:x>
      <cdr:y>0.43384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74517D3D-CBCD-4ABE-97EE-54182F05C21D}"/>
            </a:ext>
          </a:extLst>
        </cdr:cNvPr>
        <cdr:cNvCxnSpPr/>
      </cdr:nvCxnSpPr>
      <cdr:spPr>
        <a:xfrm xmlns:a="http://schemas.openxmlformats.org/drawingml/2006/main">
          <a:off x="429910" y="1959091"/>
          <a:ext cx="10453184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0.04408</cdr:x>
      <cdr:y>0.5523</cdr:y>
    </cdr:from>
    <cdr:to>
      <cdr:x>0.98645</cdr:x>
      <cdr:y>0.5523</cdr:y>
    </cdr:to>
    <cdr:cxnSp macro="">
      <cdr:nvCxnSpPr>
        <cdr:cNvPr id="3" name="直線コネクタ 2">
          <a:extLst xmlns:a="http://schemas.openxmlformats.org/drawingml/2006/main">
            <a:ext uri="{FF2B5EF4-FFF2-40B4-BE49-F238E27FC236}">
              <a16:creationId xmlns:a16="http://schemas.microsoft.com/office/drawing/2014/main" id="{74517D3D-CBCD-4ABE-97EE-54182F05C21D}"/>
            </a:ext>
          </a:extLst>
        </cdr:cNvPr>
        <cdr:cNvCxnSpPr/>
      </cdr:nvCxnSpPr>
      <cdr:spPr>
        <a:xfrm xmlns:a="http://schemas.openxmlformats.org/drawingml/2006/main">
          <a:off x="486152" y="2605184"/>
          <a:ext cx="10394294" cy="0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0.92817</cdr:x>
      <cdr:y>0.0811</cdr:y>
    </cdr:from>
    <cdr:to>
      <cdr:x>0.98659</cdr:x>
      <cdr:y>0.14122</cdr:y>
    </cdr:to>
    <cdr:sp macro="" textlink="">
      <cdr:nvSpPr>
        <cdr:cNvPr id="2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6FDD02CF-478A-45AA-995E-E23843AA4A9A}"/>
            </a:ext>
          </a:extLst>
        </cdr:cNvPr>
        <cdr:cNvSpPr txBox="1"/>
      </cdr:nvSpPr>
      <cdr:spPr>
        <a:xfrm xmlns:a="http://schemas.openxmlformats.org/drawingml/2006/main">
          <a:off x="9760265" y="352896"/>
          <a:ext cx="61427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100" dirty="0"/>
            <a:t>2060</a:t>
          </a:r>
          <a:r>
            <a:rPr kumimoji="1" lang="ja-JP" altLang="en-US" sz="1100" dirty="0"/>
            <a:t>年</a:t>
          </a:r>
        </a:p>
      </cdr:txBody>
    </cdr:sp>
  </cdr:relSizeAnchor>
  <cdr:relSizeAnchor xmlns:cdr="http://schemas.openxmlformats.org/drawingml/2006/chartDrawing">
    <cdr:from>
      <cdr:x>0.05368</cdr:x>
      <cdr:y>0.08531</cdr:y>
    </cdr:from>
    <cdr:to>
      <cdr:x>0.11209</cdr:x>
      <cdr:y>0.14543</cdr:y>
    </cdr:to>
    <cdr:sp macro="" textlink="">
      <cdr:nvSpPr>
        <cdr:cNvPr id="4" name="テキスト ボックス 3">
          <a:extLst xmlns:a="http://schemas.openxmlformats.org/drawingml/2006/main">
            <a:ext uri="{FF2B5EF4-FFF2-40B4-BE49-F238E27FC236}">
              <a16:creationId xmlns:a16="http://schemas.microsoft.com/office/drawing/2014/main" id="{B61E70AC-F892-4798-A66B-BB8356BF252D}"/>
            </a:ext>
          </a:extLst>
        </cdr:cNvPr>
        <cdr:cNvSpPr txBox="1"/>
      </cdr:nvSpPr>
      <cdr:spPr>
        <a:xfrm xmlns:a="http://schemas.openxmlformats.org/drawingml/2006/main">
          <a:off x="564428" y="371216"/>
          <a:ext cx="614271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1100" dirty="0"/>
            <a:t>2015</a:t>
          </a:r>
          <a:r>
            <a:rPr kumimoji="1" lang="ja-JP" altLang="en-US" sz="1100" dirty="0"/>
            <a:t>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C644A8E-4737-47EC-8F63-A04FC3F60BBC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D2CD12-2EA1-4D01-B4E3-887F9CBA179F}" type="datetime1">
              <a:rPr lang="ja-JP" altLang="en-US" smtClean="0"/>
              <a:t>2020/9/17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"/>
              <a:t>マスター テキストの書式設定</a:t>
            </a:r>
            <a:endParaRPr lang="en-US"/>
          </a:p>
          <a:p>
            <a:pPr lvl="1" rtl="0"/>
            <a:r>
              <a:rPr lang="ja"/>
              <a:t>第 2 レベル</a:t>
            </a:r>
          </a:p>
          <a:p>
            <a:pPr lvl="2" rtl="0"/>
            <a:r>
              <a:rPr lang="ja"/>
              <a:t>第 3 レベル</a:t>
            </a:r>
          </a:p>
          <a:p>
            <a:pPr lvl="3" rtl="0"/>
            <a:r>
              <a:rPr lang="ja"/>
              <a:t>第 4 レベル</a:t>
            </a:r>
          </a:p>
          <a:p>
            <a:pPr lvl="4" rtl="0"/>
            <a:r>
              <a:rPr lang="ja"/>
              <a:t>第 5 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CDF92-A159-46CD-AE7F-AE913F8A0C03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43473-F0CF-4097-9FA0-5C73431C12E8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E36F4-56C9-497D-985A-4547EE80C7E5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12" name="フッター プレースホルダー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8C3EFF-C304-4B03-9AA4-A234816B3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329054-A6B1-4472-B1CC-CE9158E5E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FF887C-FFEE-4096-A313-28731C9B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766090-F389-48F9-8116-44D2608F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53F74B-6C7B-4223-AF45-C7AC04B4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481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1051C-00F4-4C9B-A92B-6BFF68F8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7F82CB-B0CB-4475-9EE5-BA28988CF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03D94A-49A9-443D-8DE2-83A8547F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61CF8-A75D-49D7-9D24-3591CE43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1F937-684D-4D30-89DC-774DA691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27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1FAF5-AED7-41CA-BAF9-3CA1CB99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625766-A2FF-427B-B551-7389032DD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C4483E-DA4D-47CE-B5C9-6067BD8E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6DAD71-56C1-4F47-B625-CC97A44D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38FB3C-EA04-4370-8822-0EF2C975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495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DD228-AC61-4C80-A5C1-6AB8E386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EF5A97-4291-4CBD-B8FB-076B86BD7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6AA5AA-2468-43F9-AC17-09B0F7A56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00EDE9-D871-4634-B506-ABEDF8A25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6B5DAB-5A1D-4E9C-AA3D-B45E440D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B4DC50-200F-49BD-9D1A-6DA213B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77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ADC0E4-0259-4A9D-B163-8635429C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EF5E28-5FC4-43D8-9492-3C956E26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47EB4D-A24F-4035-BB5B-E76F0EB00E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659A81C-46BC-4F37-A526-8A7C6376C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94A4E6-6350-4A74-8CF8-F558DCB4C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C386862-1D5F-446D-81C9-57197F4D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96A7281-CBA9-4C78-AA70-FFDF3C33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D85F7EC-5F20-4CB9-ABBD-ED023AC9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3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756EA6-B8CD-4F54-A9CB-B8868D36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7DF8C96-A476-44EB-893F-CEE65348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1AB38B-3605-4DCB-A0AE-7C5E3B05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2B2AAE-CA07-41E4-ABA6-2573639E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44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F10B582-AF0D-4A12-A5F1-BD6688B2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1643E57-C6E3-4DF9-98B1-48CAA83B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2EF6E6-F421-4C61-9996-97124B74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2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493C95-4FD8-4470-836A-67524D08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9C3E69-221A-4374-A642-494AC1981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E9B79D-0022-45F9-A43A-1F84F1622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6D5284-2F4C-40CF-A4B3-8DF1EBC1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0701B55-1040-4380-8188-3A21BCED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824933-6173-4FBB-8A2D-65715E9E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185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E9C3F6-23B1-4AC7-8654-56B71A245609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5A4DC-351A-4941-82A2-9E818F02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2E4E802-F1CD-4897-92E4-A47EFB94A2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BF6768-5F03-4E5D-BD05-6B6ACD316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B575FE-9DD9-4221-B3B5-4BBCFDA37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0EBA01-F1A3-4421-BC94-D7EF8A69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6AF55A-BEB5-4234-A962-C6110304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84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3350D0-12BA-4CC2-BB1B-E7028BA7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CE0A68-3FD1-4356-98E0-CD4F7C2F8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750274-B5F1-48EA-B308-8B514F3CB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4874D9-FCCE-46B5-B976-7A2AF964C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0C4224-1476-45F3-99ED-C22EEEB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411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D63FE99-0E5F-46EB-99DE-8040A6F65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9D0B10-C3CA-494C-B73D-DEF93F182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3CE4D8-F466-4718-8FFE-F9FA911E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7093F5-9EE4-49AD-A537-2297D198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47EFA3-3909-4816-B369-8D1E674A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54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ED29A-E673-4AAF-8414-A0538097D4FB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9" name="フッター プレースホルダー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AF9471-7E3C-43CD-B2AE-E0996B6FCF28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EAD7D0-3BCF-438D-AF45-776548880E3E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5BB670-9BB6-41E9-8402-5ADF041FD5DA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BAF2-9AF4-4C61-80A6-A4165AC07DD4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5E8BA45-A90A-4071-A13D-6AC57A8D06A3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67FAA8-A50A-40C1-B5A1-A17F7AE628E9}" type="datetime1">
              <a:rPr lang="ja-JP" altLang="en-US" smtClean="0"/>
              <a:t>2020/9/17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" dirty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ja" dirty="0"/>
              <a:t>マスター テキストの書式設定</a:t>
            </a:r>
          </a:p>
          <a:p>
            <a:pPr lvl="1" rtl="0"/>
            <a:r>
              <a:rPr lang="ja" dirty="0"/>
              <a:t>第 2 レベル</a:t>
            </a:r>
          </a:p>
          <a:p>
            <a:pPr lvl="2" rtl="0"/>
            <a:r>
              <a:rPr lang="ja" dirty="0"/>
              <a:t>第 3 レベル</a:t>
            </a:r>
          </a:p>
          <a:p>
            <a:pPr lvl="3" rtl="0"/>
            <a:r>
              <a:rPr lang="ja" dirty="0"/>
              <a:t>第 4 レベル</a:t>
            </a:r>
          </a:p>
          <a:p>
            <a:pPr lvl="4" rtl="0"/>
            <a:r>
              <a:rPr lang="ja" dirty="0"/>
              <a:t>第 5 レベル</a:t>
            </a:r>
            <a:endParaRPr 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88BDA2-415F-4853-9C1B-2BDC206538FD}" type="datetime1">
              <a:rPr lang="ja-JP" altLang="en-US" noProof="0" smtClean="0"/>
              <a:t>2020/9/17</a:t>
            </a:fld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98EE3D-8CD1-4C3F-BD1C-C98C9596463C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9" name="長方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長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長方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kumimoji="1" sz="2800" b="1" kern="1200" cap="all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7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3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kumimoji="1" sz="11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078BE2-C2BA-4620-B431-C85D00FA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1B1A60-E547-4B2E-859C-721713049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B634B9-15B2-447D-A86C-B5B203D7D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6491-9449-41F4-9617-6382AAFB6393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DD7DEB-5EE8-43B2-B9E0-D3445F23A7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BE826A-3AFC-4D12-987D-8DA0F4E22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6599-075F-4C4E-9EE5-5DCA28A3CE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47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 advClick="0" advTm="100">
        <p159:morph option="byObject"/>
      </p:transition>
    </mc:Choice>
    <mc:Fallback xmlns="">
      <p:transition spd="slow" advClick="0" advTm="1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長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r>
              <a:rPr lang="ja-JP" altLang="en-US" dirty="0"/>
              <a:t>関連データ集</a:t>
            </a:r>
            <a:endParaRPr lang="ja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b="1" dirty="0"/>
              <a:t>世界の金型産業市場規模の推移／企業規模別の金型産業の事業所数と生産額の推移／人口動態データ／人口ピラミッド</a:t>
            </a:r>
            <a:endParaRPr lang="ja" b="1" dirty="0"/>
          </a:p>
        </p:txBody>
      </p:sp>
      <p:sp>
        <p:nvSpPr>
          <p:cNvPr id="20" name="長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長方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長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画像 5" descr="ロゴのクローズ アップ&#10;&#10;自動生成された説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78555D97-588B-499E-BB82-D95C7E460F1F}"/>
              </a:ext>
            </a:extLst>
          </p:cNvPr>
          <p:cNvSpPr txBox="1"/>
          <p:nvPr/>
        </p:nvSpPr>
        <p:spPr>
          <a:xfrm>
            <a:off x="10660707" y="6455429"/>
            <a:ext cx="914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kumimoji="1" lang="en-US" altLang="ja-JP" sz="1400" dirty="0">
                <a:solidFill>
                  <a:schemeClr val="bg1">
                    <a:lumMod val="65000"/>
                  </a:schemeClr>
                </a:solidFill>
              </a:rPr>
              <a:t>2020.9.17</a:t>
            </a: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2"/>
    </mc:Choice>
    <mc:Fallback xmlns="">
      <p:transition spd="slow" advTm="462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3B69D-3CE7-4C33-B214-980531E84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人口動態データ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887904-B315-47E0-8DBB-55751DB8CC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人口減少・高齢化社会の本番はこれからやってくる！</a:t>
            </a:r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6879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5"/>
    </mc:Choice>
    <mc:Fallback xmlns="">
      <p:transition spd="slow" advTm="47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77D77-9D9F-404A-9CC8-BF73000F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現在、日本は世界第３位の経済大国だが</a:t>
            </a:r>
            <a:br>
              <a:rPr kumimoji="1" lang="en-US" altLang="ja-JP" b="1" dirty="0"/>
            </a:br>
            <a:r>
              <a:rPr kumimoji="1" lang="ja-JP" altLang="en-US" b="1" dirty="0"/>
              <a:t>その要因は？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E01464F-0168-4DB8-A4F2-72CE926268EE}"/>
              </a:ext>
            </a:extLst>
          </p:cNvPr>
          <p:cNvSpPr/>
          <p:nvPr/>
        </p:nvSpPr>
        <p:spPr>
          <a:xfrm>
            <a:off x="381000" y="2295254"/>
            <a:ext cx="11430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GDP</a:t>
            </a:r>
            <a:r>
              <a:rPr lang="ja-JP" alt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＝生産性</a:t>
            </a:r>
            <a:r>
              <a:rPr lang="en-US" altLang="ja-JP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×</a:t>
            </a:r>
            <a:r>
              <a:rPr lang="ja-JP" altLang="en-U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人口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3D9107A8-B3FE-41A9-8E3E-21F92F13AEE2}"/>
              </a:ext>
            </a:extLst>
          </p:cNvPr>
          <p:cNvSpPr/>
          <p:nvPr/>
        </p:nvSpPr>
        <p:spPr>
          <a:xfrm>
            <a:off x="6797843" y="3949135"/>
            <a:ext cx="3898232" cy="799849"/>
          </a:xfrm>
          <a:prstGeom prst="wedgeRoundRectCallout">
            <a:avLst>
              <a:gd name="adj1" fmla="val 24106"/>
              <a:gd name="adj2" fmla="val -94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先進国ではアメリカに次いで２位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86B625-85BD-4F21-A5DB-BCB147BCB0BE}"/>
              </a:ext>
            </a:extLst>
          </p:cNvPr>
          <p:cNvSpPr txBox="1"/>
          <p:nvPr/>
        </p:nvSpPr>
        <p:spPr>
          <a:xfrm>
            <a:off x="1489611" y="5402179"/>
            <a:ext cx="921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人口が多いことが主な要因のひとつ</a:t>
            </a:r>
            <a:endParaRPr kumimoji="1" lang="en-US" altLang="ja-JP" sz="4400" b="1" dirty="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603F587-4057-47C2-A9F1-8CD6F9491AD4}"/>
              </a:ext>
            </a:extLst>
          </p:cNvPr>
          <p:cNvSpPr/>
          <p:nvPr/>
        </p:nvSpPr>
        <p:spPr>
          <a:xfrm>
            <a:off x="2667001" y="3946504"/>
            <a:ext cx="3898232" cy="799849"/>
          </a:xfrm>
          <a:prstGeom prst="wedgeRoundRectCallout">
            <a:avLst>
              <a:gd name="adj1" fmla="val 22871"/>
              <a:gd name="adj2" fmla="val -91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OECD</a:t>
            </a:r>
            <a:r>
              <a:rPr kumimoji="1" lang="ja-JP" altLang="en-US" b="1" dirty="0"/>
              <a:t>加盟</a:t>
            </a:r>
            <a:r>
              <a:rPr kumimoji="1" lang="en-US" altLang="ja-JP" b="1" dirty="0"/>
              <a:t>36</a:t>
            </a:r>
            <a:r>
              <a:rPr kumimoji="1" lang="ja-JP" altLang="en-US" b="1" dirty="0"/>
              <a:t>か国中</a:t>
            </a:r>
            <a:r>
              <a:rPr kumimoji="1" lang="en-US" altLang="ja-JP" b="1" dirty="0"/>
              <a:t>21</a:t>
            </a:r>
            <a:r>
              <a:rPr kumimoji="1" lang="ja-JP" altLang="en-US" b="1" dirty="0"/>
              <a:t>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07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3"/>
    </mc:Choice>
    <mc:Fallback xmlns="">
      <p:transition spd="slow" advTm="11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6B1A3-A766-4EAC-99F6-79ED9926A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1849" y="-150467"/>
            <a:ext cx="10515600" cy="1325563"/>
          </a:xfrm>
        </p:spPr>
        <p:txBody>
          <a:bodyPr/>
          <a:lstStyle/>
          <a:p>
            <a:pPr algn="ctr"/>
            <a:r>
              <a:rPr lang="ja-JP" altLang="en-US" b="1" dirty="0"/>
              <a:t>人口動態　経営環境の厳しさは増す</a:t>
            </a:r>
            <a:endParaRPr kumimoji="1" lang="ja-JP" altLang="en-US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369CD8-920C-4532-B579-06B38123C2A6}"/>
              </a:ext>
            </a:extLst>
          </p:cNvPr>
          <p:cNvSpPr txBox="1"/>
          <p:nvPr/>
        </p:nvSpPr>
        <p:spPr>
          <a:xfrm>
            <a:off x="3218857" y="2031187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高齢者・後期高齢者の急激な</a:t>
            </a:r>
            <a:r>
              <a:rPr kumimoji="1" lang="ja-JP" altLang="en-US" sz="2800" b="1" dirty="0">
                <a:solidFill>
                  <a:schemeClr val="accent1"/>
                </a:solidFill>
              </a:rPr>
              <a:t>増加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4B2BAE-8835-4FBE-BDAD-05A2CBAB24E3}"/>
              </a:ext>
            </a:extLst>
          </p:cNvPr>
          <p:cNvSpPr txBox="1"/>
          <p:nvPr/>
        </p:nvSpPr>
        <p:spPr>
          <a:xfrm>
            <a:off x="2782529" y="3017279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現役世代の税金・社会保障費の負担は</a:t>
            </a:r>
            <a:r>
              <a:rPr kumimoji="1" lang="ja-JP" altLang="en-US" sz="2800" b="1" dirty="0">
                <a:solidFill>
                  <a:schemeClr val="accent1"/>
                </a:solidFill>
              </a:rPr>
              <a:t>増加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FC0EED-8529-4E04-9C47-1E7B4A3FBC91}"/>
              </a:ext>
            </a:extLst>
          </p:cNvPr>
          <p:cNvSpPr txBox="1"/>
          <p:nvPr/>
        </p:nvSpPr>
        <p:spPr>
          <a:xfrm>
            <a:off x="3255318" y="3540499"/>
            <a:ext cx="568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GDP</a:t>
            </a:r>
            <a:r>
              <a:rPr kumimoji="1" lang="ja-JP" altLang="en-US" sz="2800" b="1" dirty="0"/>
              <a:t>の</a:t>
            </a:r>
            <a:r>
              <a:rPr kumimoji="1" lang="en-US" altLang="ja-JP" sz="2800" b="1" dirty="0"/>
              <a:t>6</a:t>
            </a:r>
            <a:r>
              <a:rPr kumimoji="1" lang="ja-JP" altLang="en-US" sz="2800" b="1" dirty="0"/>
              <a:t>割を占める個人消費が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減少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54617A7-F113-4605-A79B-B7EC5C55D475}"/>
              </a:ext>
            </a:extLst>
          </p:cNvPr>
          <p:cNvSpPr txBox="1"/>
          <p:nvPr/>
        </p:nvSpPr>
        <p:spPr>
          <a:xfrm>
            <a:off x="4116538" y="4543078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日本の経済規模は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縮小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CAEF52-97AC-40EB-8BFD-911DA8F9189A}"/>
              </a:ext>
            </a:extLst>
          </p:cNvPr>
          <p:cNvSpPr txBox="1"/>
          <p:nvPr/>
        </p:nvSpPr>
        <p:spPr>
          <a:xfrm>
            <a:off x="1884847" y="5066097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金型需要の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減少</a:t>
            </a:r>
            <a:r>
              <a:rPr kumimoji="1" lang="ja-JP" altLang="en-US" sz="2800" b="1" dirty="0"/>
              <a:t>、人材の希少化がさらに進む可能性大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8BAB568-3715-4C57-9BE9-350488892633}"/>
              </a:ext>
            </a:extLst>
          </p:cNvPr>
          <p:cNvSpPr txBox="1"/>
          <p:nvPr/>
        </p:nvSpPr>
        <p:spPr>
          <a:xfrm>
            <a:off x="2859364" y="156831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生産年齢人口（現役世代）の急激な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減少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242DA920-4123-4D08-8CE6-FB71FF30CCDA}"/>
              </a:ext>
            </a:extLst>
          </p:cNvPr>
          <p:cNvSpPr/>
          <p:nvPr/>
        </p:nvSpPr>
        <p:spPr>
          <a:xfrm>
            <a:off x="5363042" y="2577999"/>
            <a:ext cx="1282390" cy="356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9AB10FA7-4B26-4D70-B397-3A17917D822F}"/>
              </a:ext>
            </a:extLst>
          </p:cNvPr>
          <p:cNvSpPr/>
          <p:nvPr/>
        </p:nvSpPr>
        <p:spPr>
          <a:xfrm>
            <a:off x="5363042" y="4100327"/>
            <a:ext cx="1282390" cy="3568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5AD82F-C4E3-43C2-824E-BA8F1CF9076D}"/>
              </a:ext>
            </a:extLst>
          </p:cNvPr>
          <p:cNvSpPr txBox="1"/>
          <p:nvPr/>
        </p:nvSpPr>
        <p:spPr>
          <a:xfrm>
            <a:off x="1529030" y="5720926"/>
            <a:ext cx="10093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highlight>
                  <a:srgbClr val="FFFF00"/>
                </a:highlight>
              </a:rPr>
              <a:t>人口減少・高齢化社会の影響の本番はこれからやってくる！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5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83"/>
    </mc:Choice>
    <mc:Fallback xmlns="">
      <p:transition spd="slow" advTm="22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8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104A96-AEA6-4F0E-A471-8DC869FB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総人口の推移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B49A6EE-1AA0-48B3-9CB2-8F42A25670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矢印: 右 7">
            <a:extLst>
              <a:ext uri="{FF2B5EF4-FFF2-40B4-BE49-F238E27FC236}">
                <a16:creationId xmlns:a16="http://schemas.microsoft.com/office/drawing/2014/main" id="{99A3E483-E047-42F2-8E39-5EC5C93435B6}"/>
              </a:ext>
            </a:extLst>
          </p:cNvPr>
          <p:cNvSpPr/>
          <p:nvPr/>
        </p:nvSpPr>
        <p:spPr>
          <a:xfrm rot="796482">
            <a:off x="1158590" y="4091459"/>
            <a:ext cx="9874818" cy="193814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FFFF00"/>
              </a:highlight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1F23B0-521F-48CB-907C-BE8D4F0EEE94}"/>
              </a:ext>
            </a:extLst>
          </p:cNvPr>
          <p:cNvSpPr txBox="1"/>
          <p:nvPr/>
        </p:nvSpPr>
        <p:spPr>
          <a:xfrm>
            <a:off x="7141951" y="2554829"/>
            <a:ext cx="4211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FF0000"/>
                </a:solidFill>
              </a:rPr>
              <a:t>27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％減少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r>
              <a:rPr kumimoji="1" lang="ja-JP" altLang="en-US" sz="3200" b="1" dirty="0"/>
              <a:t>減少数　</a:t>
            </a:r>
            <a:r>
              <a:rPr kumimoji="1" lang="en-US" altLang="ja-JP" sz="3200" b="1" dirty="0"/>
              <a:t>3,425</a:t>
            </a:r>
            <a:r>
              <a:rPr kumimoji="1" lang="ja-JP" altLang="en-US" sz="3200" b="1" dirty="0"/>
              <a:t>万人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02D962-8414-4A5D-9106-2B9010B423B2}"/>
              </a:ext>
            </a:extLst>
          </p:cNvPr>
          <p:cNvSpPr txBox="1"/>
          <p:nvPr/>
        </p:nvSpPr>
        <p:spPr>
          <a:xfrm>
            <a:off x="3107040" y="6176963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国立社会保障・人口問題研究所ホームページ「日本の将来推計人口」（平成</a:t>
            </a:r>
            <a:r>
              <a:rPr kumimoji="1" lang="en-US" altLang="ja-JP" sz="1050" dirty="0"/>
              <a:t>29</a:t>
            </a:r>
            <a:r>
              <a:rPr kumimoji="1" lang="ja-JP" altLang="en-US" sz="1050" dirty="0"/>
              <a:t>年推計）より作成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5"/>
    </mc:Choice>
    <mc:Fallback xmlns="">
      <p:transition spd="slow" advTm="1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104A96-AEA6-4F0E-A471-8DC869FB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生産年齢人口（</a:t>
            </a:r>
            <a:r>
              <a:rPr kumimoji="1" lang="en-US" altLang="ja-JP" b="1" dirty="0"/>
              <a:t>15-64</a:t>
            </a:r>
            <a:r>
              <a:rPr kumimoji="1" lang="ja-JP" altLang="en-US" b="1" dirty="0"/>
              <a:t>歳）の推移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B49A6EE-1AA0-48B3-9CB2-8F42A25670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矢印: 右 7">
            <a:extLst>
              <a:ext uri="{FF2B5EF4-FFF2-40B4-BE49-F238E27FC236}">
                <a16:creationId xmlns:a16="http://schemas.microsoft.com/office/drawing/2014/main" id="{99A3E483-E047-42F2-8E39-5EC5C93435B6}"/>
              </a:ext>
            </a:extLst>
          </p:cNvPr>
          <p:cNvSpPr/>
          <p:nvPr/>
        </p:nvSpPr>
        <p:spPr>
          <a:xfrm rot="686409">
            <a:off x="1083644" y="3959417"/>
            <a:ext cx="9552663" cy="230057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1F23B0-521F-48CB-907C-BE8D4F0EEE94}"/>
              </a:ext>
            </a:extLst>
          </p:cNvPr>
          <p:cNvSpPr txBox="1"/>
          <p:nvPr/>
        </p:nvSpPr>
        <p:spPr>
          <a:xfrm>
            <a:off x="7289851" y="2265103"/>
            <a:ext cx="391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38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％減少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減少数　</a:t>
            </a:r>
            <a:r>
              <a:rPr lang="en-US" altLang="ja-JP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2,935</a:t>
            </a:r>
            <a:r>
              <a:rPr lang="ja-JP" altLang="en-US" sz="3200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万人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7F1EFC-0FF2-4C3C-9935-17D1718C703F}"/>
              </a:ext>
            </a:extLst>
          </p:cNvPr>
          <p:cNvSpPr txBox="1"/>
          <p:nvPr/>
        </p:nvSpPr>
        <p:spPr>
          <a:xfrm>
            <a:off x="3107040" y="6176963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国立社会保障・人口問題研究所ホームページ「日本の将来推計人口」（平成</a:t>
            </a:r>
            <a:r>
              <a:rPr kumimoji="1" lang="en-US" altLang="ja-JP" sz="1050" dirty="0"/>
              <a:t>29</a:t>
            </a:r>
            <a:r>
              <a:rPr kumimoji="1" lang="ja-JP" altLang="en-US" sz="1050" dirty="0"/>
              <a:t>年推計）より作成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7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8"/>
    </mc:Choice>
    <mc:Fallback xmlns="">
      <p:transition spd="slow" advTm="18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104A96-AEA6-4F0E-A471-8DC869FB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各年生産年齢人口（</a:t>
            </a:r>
            <a:r>
              <a:rPr kumimoji="1" lang="en-US" altLang="ja-JP" b="1" dirty="0"/>
              <a:t>15-64</a:t>
            </a:r>
            <a:r>
              <a:rPr kumimoji="1" lang="ja-JP" altLang="en-US" b="1" dirty="0"/>
              <a:t>歳）減少数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6B49A6EE-1AA0-48B3-9CB2-8F42A2567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699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3848B6-388A-4D97-B2D2-83007887634C}"/>
              </a:ext>
            </a:extLst>
          </p:cNvPr>
          <p:cNvSpPr txBox="1"/>
          <p:nvPr/>
        </p:nvSpPr>
        <p:spPr>
          <a:xfrm>
            <a:off x="6690049" y="5318450"/>
            <a:ext cx="52758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latin typeface="+mj-ea"/>
                <a:ea typeface="+mj-ea"/>
              </a:rPr>
              <a:t>ピークは</a:t>
            </a:r>
            <a:r>
              <a:rPr kumimoji="1" lang="en-US" altLang="ja-JP" sz="3200" b="1" dirty="0">
                <a:solidFill>
                  <a:srgbClr val="FF0000"/>
                </a:solidFill>
                <a:latin typeface="+mj-ea"/>
                <a:ea typeface="+mj-ea"/>
              </a:rPr>
              <a:t>2037</a:t>
            </a:r>
            <a:r>
              <a:rPr kumimoji="1" lang="ja-JP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年～</a:t>
            </a:r>
            <a:r>
              <a:rPr kumimoji="1" lang="en-US" altLang="ja-JP" sz="3200" b="1" dirty="0">
                <a:solidFill>
                  <a:srgbClr val="FF0000"/>
                </a:solidFill>
                <a:latin typeface="+mj-ea"/>
                <a:ea typeface="+mj-ea"/>
              </a:rPr>
              <a:t>2038</a:t>
            </a:r>
            <a:r>
              <a:rPr kumimoji="1" lang="ja-JP" altLang="en-US" sz="3200" b="1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endParaRPr kumimoji="1" lang="en-US" altLang="ja-JP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１年間に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109.2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万減少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A4B5CA-0D05-49F7-A3C9-881DA333233A}"/>
              </a:ext>
            </a:extLst>
          </p:cNvPr>
          <p:cNvSpPr txBox="1"/>
          <p:nvPr/>
        </p:nvSpPr>
        <p:spPr>
          <a:xfrm>
            <a:off x="3107040" y="6268710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国立社会保障・人口問題研究所ホームページ「日本の将来推計人口」（平成</a:t>
            </a:r>
            <a:r>
              <a:rPr kumimoji="1" lang="en-US" altLang="ja-JP" sz="1050" dirty="0"/>
              <a:t>29</a:t>
            </a:r>
            <a:r>
              <a:rPr kumimoji="1" lang="ja-JP" altLang="en-US" sz="1050" dirty="0"/>
              <a:t>年推計）より作成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618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3"/>
    </mc:Choice>
    <mc:Fallback xmlns="">
      <p:transition spd="slow" advTm="14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6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B9D9F-94A9-4708-B3A3-C24C81BA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高齢者人口（</a:t>
            </a:r>
            <a:r>
              <a:rPr kumimoji="1" lang="en-US" altLang="ja-JP" b="1" dirty="0"/>
              <a:t>65</a:t>
            </a:r>
            <a:r>
              <a:rPr kumimoji="1" lang="ja-JP" altLang="en-US" b="1" dirty="0"/>
              <a:t>歳以上）の推移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1DB6B38C-982C-4FD6-8A6D-F2252DFD5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02EF24C-0413-43BE-89CF-016E3A5FC4E6}"/>
              </a:ext>
            </a:extLst>
          </p:cNvPr>
          <p:cNvSpPr/>
          <p:nvPr/>
        </p:nvSpPr>
        <p:spPr>
          <a:xfrm>
            <a:off x="5381032" y="3758876"/>
            <a:ext cx="5303009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3,935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万人（総人口比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％）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ECEA0C3-291E-43B8-9968-9D1DBBC90B9B}"/>
              </a:ext>
            </a:extLst>
          </p:cNvPr>
          <p:cNvSpPr/>
          <p:nvPr/>
        </p:nvSpPr>
        <p:spPr>
          <a:xfrm>
            <a:off x="5952097" y="3408978"/>
            <a:ext cx="3288156" cy="349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ピークは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2042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2356F85-0C24-4668-8148-5C028F545E70}"/>
              </a:ext>
            </a:extLst>
          </p:cNvPr>
          <p:cNvSpPr txBox="1"/>
          <p:nvPr/>
        </p:nvSpPr>
        <p:spPr>
          <a:xfrm>
            <a:off x="3107040" y="6176963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国立社会保障・人口問題研究所ホームページ「日本の将来推計人口」（平成</a:t>
            </a:r>
            <a:r>
              <a:rPr kumimoji="1" lang="en-US" altLang="ja-JP" sz="1050" dirty="0"/>
              <a:t>29</a:t>
            </a:r>
            <a:r>
              <a:rPr kumimoji="1" lang="ja-JP" altLang="en-US" sz="1050" dirty="0"/>
              <a:t>年推計）より作成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4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25"/>
    </mc:Choice>
    <mc:Fallback xmlns="">
      <p:transition spd="slow" advTm="14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B9D9F-94A9-4708-B3A3-C24C81BA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b="1" dirty="0"/>
              <a:t>後期高齢者人口（</a:t>
            </a:r>
            <a:r>
              <a:rPr kumimoji="1" lang="en-US" altLang="ja-JP" b="1" dirty="0"/>
              <a:t>75</a:t>
            </a:r>
            <a:r>
              <a:rPr kumimoji="1" lang="ja-JP" altLang="en-US" b="1" dirty="0"/>
              <a:t>歳以上）の推移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1DB6B38C-982C-4FD6-8A6D-F2252DFD5C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02EF24C-0413-43BE-89CF-016E3A5FC4E6}"/>
              </a:ext>
            </a:extLst>
          </p:cNvPr>
          <p:cNvSpPr/>
          <p:nvPr/>
        </p:nvSpPr>
        <p:spPr>
          <a:xfrm>
            <a:off x="6412832" y="3514466"/>
            <a:ext cx="5345996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2,449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万人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総人口比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</a:rPr>
              <a:t>24.9%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</a:rPr>
              <a:t>）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7172806-F39A-499E-AC50-7684B3BB3126}"/>
              </a:ext>
            </a:extLst>
          </p:cNvPr>
          <p:cNvSpPr/>
          <p:nvPr/>
        </p:nvSpPr>
        <p:spPr>
          <a:xfrm>
            <a:off x="7640053" y="3254051"/>
            <a:ext cx="3398061" cy="3498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ピークは</a:t>
            </a:r>
            <a:r>
              <a:rPr kumimoji="1" lang="en-US" altLang="ja-JP" sz="3200" b="1" dirty="0">
                <a:solidFill>
                  <a:srgbClr val="FF0000"/>
                </a:solidFill>
              </a:rPr>
              <a:t>2054</a:t>
            </a:r>
            <a:r>
              <a:rPr kumimoji="1" lang="ja-JP" altLang="en-US" sz="3200" b="1" dirty="0">
                <a:solidFill>
                  <a:srgbClr val="FF0000"/>
                </a:solidFill>
              </a:rPr>
              <a:t>年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7C9E558-3501-43BB-A73E-09E3B20E39D7}"/>
              </a:ext>
            </a:extLst>
          </p:cNvPr>
          <p:cNvSpPr txBox="1"/>
          <p:nvPr/>
        </p:nvSpPr>
        <p:spPr>
          <a:xfrm>
            <a:off x="3107040" y="6176963"/>
            <a:ext cx="59779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国立社会保障・人口問題研究所ホームページ「日本の将来推計人口」（平成</a:t>
            </a:r>
            <a:r>
              <a:rPr kumimoji="1" lang="en-US" altLang="ja-JP" sz="1050" dirty="0"/>
              <a:t>29</a:t>
            </a:r>
            <a:r>
              <a:rPr kumimoji="1" lang="ja-JP" altLang="en-US" sz="1050" dirty="0"/>
              <a:t>年推計）より作成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8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2"/>
    </mc:Choice>
    <mc:Fallback xmlns="">
      <p:transition spd="slow" advTm="14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4E52B-A824-4DDD-AA0A-2E7B62B8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人口ピラミッド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86FFFB-D25A-497C-8FC2-C2297B94A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="1" dirty="0"/>
              <a:t>1980</a:t>
            </a:r>
            <a:r>
              <a:rPr lang="ja-JP" altLang="en-US" b="1" dirty="0"/>
              <a:t>年～</a:t>
            </a:r>
            <a:r>
              <a:rPr lang="en-US" altLang="ja-JP" b="1" dirty="0"/>
              <a:t>2060</a:t>
            </a:r>
            <a:r>
              <a:rPr lang="ja-JP" altLang="en-US" b="1" dirty="0"/>
              <a:t>年の変化予測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849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4"/>
    </mc:Choice>
    <mc:Fallback xmlns="">
      <p:transition spd="slow" advTm="43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88"/>
    </mc:Choice>
    <mc:Fallback xmlns="">
      <p:transition advClick="0" advTm="11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4E52B-A824-4DDD-AA0A-2E7B62B88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世界の金型産業市場規模の推移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86FFFB-D25A-497C-8FC2-C2297B94A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1" dirty="0"/>
              <a:t>2008</a:t>
            </a:r>
            <a:r>
              <a:rPr lang="ja-JP" altLang="en-US" b="1" dirty="0"/>
              <a:t>年～</a:t>
            </a:r>
            <a:r>
              <a:rPr lang="en-US" altLang="ja-JP" b="1" dirty="0"/>
              <a:t>2016</a:t>
            </a:r>
            <a:r>
              <a:rPr lang="ja-JP" altLang="en-US" b="1" dirty="0"/>
              <a:t>年　</a:t>
            </a:r>
            <a:r>
              <a:rPr lang="en-US" altLang="ja-JP" b="1" dirty="0"/>
              <a:t>ISTMA</a:t>
            </a:r>
            <a:r>
              <a:rPr lang="ja-JP" altLang="en-US" b="1" dirty="0"/>
              <a:t> </a:t>
            </a:r>
            <a:r>
              <a:rPr lang="en-US" altLang="ja-JP" b="1" dirty="0"/>
              <a:t>Statistical book2018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221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3"/>
    </mc:Choice>
    <mc:Fallback xmlns="">
      <p:transition spd="slow" advTm="518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59">
        <p:fade/>
      </p:transition>
    </mc:Choice>
    <mc:Fallback xmlns="">
      <p:transition spd="med" advClick="0" advTm="259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21">
        <p:fade/>
      </p:transition>
    </mc:Choice>
    <mc:Fallback xmlns="">
      <p:transition spd="med" advClick="0" advTm="321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6">
        <p:fade/>
      </p:transition>
    </mc:Choice>
    <mc:Fallback xmlns="">
      <p:transition spd="med" advClick="0" advTm="35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B7BC98-B4EC-494A-9DF4-32C00CFA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50">
        <p:fade/>
      </p:transition>
    </mc:Choice>
    <mc:Fallback xmlns="">
      <p:transition spd="med" advClick="0" advTm="35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B7BC98-B4EC-494A-9DF4-32C00CFA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730AC9C-33D3-40FC-9CB6-46A44023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6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84">
        <p:fade/>
      </p:transition>
    </mc:Choice>
    <mc:Fallback xmlns="">
      <p:transition spd="med" advClick="0" advTm="384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B7BC98-B4EC-494A-9DF4-32C00CFA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730AC9C-33D3-40FC-9CB6-46A44023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19695EC-9389-4AFC-B6B6-605395D6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43">
        <p:fade/>
      </p:transition>
    </mc:Choice>
    <mc:Fallback xmlns="">
      <p:transition spd="med" advClick="0" advTm="343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B7BC98-B4EC-494A-9DF4-32C00CFA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730AC9C-33D3-40FC-9CB6-46A44023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19695EC-9389-4AFC-B6B6-605395D6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2541DD9-25FA-4F2C-A386-20B7036B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3">
        <p:fade/>
      </p:transition>
    </mc:Choice>
    <mc:Fallback xmlns="">
      <p:transition spd="med" advClick="0" advTm="403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E76C11-7F13-492B-B520-837F2A04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9E0506-E6E9-4AB6-A529-DC838FF133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F576D59-1112-4466-8617-80BB2DC1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092E3ED0-0B1C-4756-88DE-FE673840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78FAE2D-2678-4B52-8924-07BC86B8B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D5860E4-BE17-4AB4-8FD4-133FD137A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29FFA56F-798E-497F-8A8D-9659E01E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EFB7BC98-B4EC-494A-9DF4-32C00CFA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730AC9C-33D3-40FC-9CB6-46A44023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19695EC-9389-4AFC-B6B6-605395D6B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2541DD9-25FA-4F2C-A386-20B7036B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383477EA-AD41-46D6-9FAB-703A7534D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0"/>
            <a:ext cx="1147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7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422">
        <p:fade/>
      </p:transition>
    </mc:Choice>
    <mc:Fallback xmlns="">
      <p:transition spd="med" advClick="0" advTm="4422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暗い, 座る, コンピュータ, 明かり が含まれている画像&#10;&#10;自動的に生成された説明">
            <a:extLst>
              <a:ext uri="{FF2B5EF4-FFF2-40B4-BE49-F238E27FC236}">
                <a16:creationId xmlns:a16="http://schemas.microsoft.com/office/drawing/2014/main" id="{570C206B-6981-44E5-A485-F7690B71D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7" y="2963978"/>
            <a:ext cx="5342525" cy="9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270">
        <p:fade/>
      </p:transition>
    </mc:Choice>
    <mc:Fallback xmlns="">
      <p:transition spd="slow" advTm="427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C336A2-F1AA-3342-879D-23BB6106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世界の金型産業市場規模の推移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D7606AC8-2C59-D14B-B8AB-CAC9B3B4FF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6532" y="2079523"/>
          <a:ext cx="11057465" cy="412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AE96FD-A428-784A-83BE-70415547A11F}"/>
              </a:ext>
            </a:extLst>
          </p:cNvPr>
          <p:cNvSpPr txBox="1"/>
          <p:nvPr/>
        </p:nvSpPr>
        <p:spPr>
          <a:xfrm>
            <a:off x="9938028" y="6201791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単位：百万米ドル</a:t>
            </a:r>
            <a:endParaRPr kumimoji="1" lang="ja-JP" altLang="en-US" sz="12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65C7559-5D99-214C-A297-67F7E4970FDB}"/>
              </a:ext>
            </a:extLst>
          </p:cNvPr>
          <p:cNvSpPr txBox="1"/>
          <p:nvPr/>
        </p:nvSpPr>
        <p:spPr>
          <a:xfrm>
            <a:off x="4561696" y="6215876"/>
            <a:ext cx="281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ISTMA</a:t>
            </a:r>
            <a:r>
              <a:rPr lang="en-US" altLang="ja-JP" sz="1200" dirty="0"/>
              <a:t> Statistical Book 2018</a:t>
            </a:r>
            <a:r>
              <a:rPr lang="ja-JP" altLang="en-US" sz="1200" dirty="0"/>
              <a:t>より作成</a:t>
            </a:r>
            <a:endParaRPr kumimoji="1" lang="ja-JP" altLang="en-US" sz="12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EC9D979-25F8-48E4-8FFA-CE6FA433EA77}"/>
              </a:ext>
            </a:extLst>
          </p:cNvPr>
          <p:cNvSpPr/>
          <p:nvPr/>
        </p:nvSpPr>
        <p:spPr>
          <a:xfrm>
            <a:off x="962526" y="2574899"/>
            <a:ext cx="6970922" cy="6997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世界の金型市場は拡大している</a:t>
            </a:r>
            <a:endParaRPr kumimoji="0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6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58"/>
    </mc:Choice>
    <mc:Fallback xmlns="">
      <p:transition spd="slow" advTm="12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C0E3D-5871-442F-9446-9E8AE0E7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企業規模別　事業所数と生産額の推移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D921C1-F679-400A-95AA-C84033022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="1" dirty="0"/>
              <a:t>規模が小さな企業ほど事業所数と生産額の減少幅が大きい（仮説：業界再編が進行している）</a:t>
            </a:r>
          </a:p>
        </p:txBody>
      </p:sp>
    </p:spTree>
    <p:extLst>
      <p:ext uri="{BB962C8B-B14F-4D97-AF65-F5344CB8AC3E}">
        <p14:creationId xmlns:p14="http://schemas.microsoft.com/office/powerpoint/2010/main" val="41442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8"/>
    </mc:Choice>
    <mc:Fallback xmlns="">
      <p:transition spd="slow" advTm="682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5E2D61-F9CF-4E82-A6A2-CBCF3B356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997" y="215900"/>
            <a:ext cx="11029616" cy="1188720"/>
          </a:xfrm>
        </p:spPr>
        <p:txBody>
          <a:bodyPr/>
          <a:lstStyle/>
          <a:p>
            <a:r>
              <a:rPr kumimoji="1" lang="ja-JP" altLang="en-US" dirty="0"/>
              <a:t>事業所数と金型生産額の推移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86F49A-8213-44C2-8E1D-4A086C3E098D}"/>
              </a:ext>
            </a:extLst>
          </p:cNvPr>
          <p:cNvSpPr/>
          <p:nvPr/>
        </p:nvSpPr>
        <p:spPr>
          <a:xfrm>
            <a:off x="957948" y="1869840"/>
            <a:ext cx="10033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全体としては、事業所数</a:t>
            </a:r>
            <a:r>
              <a:rPr lang="ja-JP" altLang="en-US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・金型生産額ともに減少傾向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D69872-3E5E-44E6-85AF-B1935618300F}"/>
              </a:ext>
            </a:extLst>
          </p:cNvPr>
          <p:cNvSpPr/>
          <p:nvPr/>
        </p:nvSpPr>
        <p:spPr>
          <a:xfrm>
            <a:off x="438041" y="3693690"/>
            <a:ext cx="11315918" cy="6848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cap="none" spc="0" dirty="0">
                <a:ln w="0"/>
                <a:solidFill>
                  <a:schemeClr val="accent4">
                    <a:lumMod val="75000"/>
                  </a:schemeClr>
                </a:solidFill>
              </a:rPr>
              <a:t>企業規模が小さい企業</a:t>
            </a:r>
            <a:r>
              <a:rPr lang="ja-JP" alt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は事業所数・金型生産額ともに</a:t>
            </a:r>
            <a:r>
              <a:rPr lang="ja-JP" altLang="en-US" sz="2800" b="1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減少幅が大きい</a:t>
            </a:r>
            <a:endParaRPr lang="en-US" altLang="ja-JP" sz="28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B787D81-9A69-44F6-8D95-0FD993A5AF90}"/>
              </a:ext>
            </a:extLst>
          </p:cNvPr>
          <p:cNvSpPr/>
          <p:nvPr/>
        </p:nvSpPr>
        <p:spPr>
          <a:xfrm>
            <a:off x="3874962" y="2760605"/>
            <a:ext cx="40631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dirty="0">
                <a:ln w="0"/>
                <a:solidFill>
                  <a:schemeClr val="accent1"/>
                </a:solidFill>
              </a:rPr>
              <a:t>企業規模別</a:t>
            </a:r>
            <a:r>
              <a:rPr lang="ja-JP" altLang="en-US" sz="2800" b="1" dirty="0">
                <a:ln w="0"/>
                <a:solidFill>
                  <a:schemeClr val="accent1"/>
                </a:solidFill>
              </a:rPr>
              <a:t>にみると</a:t>
            </a:r>
            <a:endParaRPr lang="ja-JP" altLang="en-US" sz="2800" b="1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604BBF8-F6B2-4F7E-85EB-30B29B65ADDD}"/>
              </a:ext>
            </a:extLst>
          </p:cNvPr>
          <p:cNvSpPr/>
          <p:nvPr/>
        </p:nvSpPr>
        <p:spPr>
          <a:xfrm>
            <a:off x="440582" y="4206863"/>
            <a:ext cx="11162031" cy="8540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ln w="0"/>
                <a:solidFill>
                  <a:schemeClr val="accent2">
                    <a:lumMod val="75000"/>
                  </a:schemeClr>
                </a:solidFill>
              </a:rPr>
              <a:t>企業規模が大きい企業</a:t>
            </a:r>
            <a:r>
              <a:rPr lang="ja-JP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</a:t>
            </a:r>
            <a:r>
              <a:rPr lang="ja-JP" alt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事業所数・金型生産額ともに</a:t>
            </a:r>
            <a:r>
              <a:rPr lang="ja-JP" altLang="en-US" sz="3600" b="1" cap="none" spc="0" dirty="0">
                <a:ln w="0"/>
                <a:solidFill>
                  <a:schemeClr val="accent2">
                    <a:lumMod val="75000"/>
                  </a:schemeClr>
                </a:solidFill>
              </a:rPr>
              <a:t>増加</a:t>
            </a:r>
            <a:r>
              <a:rPr lang="ja-JP" altLang="en-US" sz="2800" b="1" cap="none" spc="0" dirty="0">
                <a:ln w="0"/>
                <a:solidFill>
                  <a:schemeClr val="accent2">
                    <a:lumMod val="75000"/>
                  </a:schemeClr>
                </a:solidFill>
              </a:rPr>
              <a:t>している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7F057C-CD8A-42FA-80F0-8DE7F9BFF96D}"/>
              </a:ext>
            </a:extLst>
          </p:cNvPr>
          <p:cNvGrpSpPr/>
          <p:nvPr/>
        </p:nvGrpSpPr>
        <p:grpSpPr>
          <a:xfrm>
            <a:off x="1402359" y="5060943"/>
            <a:ext cx="9847278" cy="914400"/>
            <a:chOff x="1402359" y="5060943"/>
            <a:chExt cx="9847278" cy="91440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2B0DD73-3C0B-47B9-9C10-B998608D1E0F}"/>
                </a:ext>
              </a:extLst>
            </p:cNvPr>
            <p:cNvSpPr/>
            <p:nvPr/>
          </p:nvSpPr>
          <p:spPr>
            <a:xfrm>
              <a:off x="1633641" y="5294402"/>
              <a:ext cx="961599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ja-JP" altLang="en-US" sz="3600" b="1" dirty="0">
                  <a:ln w="0"/>
                  <a:solidFill>
                    <a:schemeClr val="accent1"/>
                  </a:solidFill>
                </a:rPr>
                <a:t>水面下で業界再編が進行中か（仮説）</a:t>
              </a:r>
              <a:endParaRPr lang="ja-JP" altLang="en-US" sz="2800" b="1" cap="none" spc="0" dirty="0">
                <a:ln w="0"/>
                <a:solidFill>
                  <a:schemeClr val="accent1"/>
                </a:solidFill>
              </a:endParaRPr>
            </a:p>
          </p:txBody>
        </p:sp>
        <p:pic>
          <p:nvPicPr>
            <p:cNvPr id="6" name="グラフィックス 5" descr="右向き指示マーク">
              <a:extLst>
                <a:ext uri="{FF2B5EF4-FFF2-40B4-BE49-F238E27FC236}">
                  <a16:creationId xmlns:a16="http://schemas.microsoft.com/office/drawing/2014/main" id="{863A7CC7-737E-45FD-81B8-B3D1C2734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2359" y="5060943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760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7"/>
    </mc:Choice>
    <mc:Fallback xmlns="">
      <p:transition spd="slow" advTm="26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57666-0D7F-40B4-BDC2-10774252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accent3">
                    <a:lumMod val="75000"/>
                  </a:schemeClr>
                </a:solidFill>
              </a:rPr>
              <a:t>金型事業所数</a:t>
            </a:r>
            <a:r>
              <a:rPr kumimoji="1" lang="ja-JP" altLang="en-US" dirty="0"/>
              <a:t>の推移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715EC2D6-9BC2-4105-986E-EFFC6E0A3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919990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61597B5-3C52-4FAB-A481-C2CFCDD97BDC}"/>
              </a:ext>
            </a:extLst>
          </p:cNvPr>
          <p:cNvSpPr txBox="1"/>
          <p:nvPr/>
        </p:nvSpPr>
        <p:spPr>
          <a:xfrm>
            <a:off x="4113726" y="6028886"/>
            <a:ext cx="3964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『2018</a:t>
            </a:r>
            <a:r>
              <a:rPr kumimoji="1" lang="ja-JP" altLang="en-US" sz="1050" dirty="0"/>
              <a:t>金型統計要覧</a:t>
            </a:r>
            <a:r>
              <a:rPr kumimoji="1" lang="en-US" altLang="ja-JP" sz="1050" dirty="0"/>
              <a:t>』</a:t>
            </a:r>
            <a:r>
              <a:rPr kumimoji="1" lang="ja-JP" altLang="en-US" sz="1050" dirty="0"/>
              <a:t>　藤本敏樹著　ｐ</a:t>
            </a:r>
            <a:r>
              <a:rPr kumimoji="1" lang="en-US" altLang="ja-JP" sz="1050" dirty="0"/>
              <a:t>7</a:t>
            </a:r>
            <a:r>
              <a:rPr kumimoji="1" lang="ja-JP" altLang="en-US" sz="1050" dirty="0"/>
              <a:t>　第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表をもとに作成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22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1"/>
    </mc:Choice>
    <mc:Fallback xmlns="">
      <p:transition spd="slow" advTm="14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57666-0D7F-40B4-BDC2-10774252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06538"/>
            <a:ext cx="11029616" cy="1188720"/>
          </a:xfrm>
        </p:spPr>
        <p:txBody>
          <a:bodyPr/>
          <a:lstStyle/>
          <a:p>
            <a:r>
              <a:rPr kumimoji="1" lang="ja-JP" altLang="en-US" dirty="0"/>
              <a:t>企業規模別　</a:t>
            </a:r>
            <a:r>
              <a:rPr kumimoji="1" lang="ja-JP" altLang="en-US" dirty="0">
                <a:solidFill>
                  <a:schemeClr val="accent3">
                    <a:lumMod val="75000"/>
                  </a:schemeClr>
                </a:solidFill>
              </a:rPr>
              <a:t>金型事業所数</a:t>
            </a:r>
            <a:r>
              <a:rPr kumimoji="1" lang="ja-JP" altLang="en-US" dirty="0"/>
              <a:t>の推移比較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715EC2D6-9BC2-4105-986E-EFFC6E0A3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441976"/>
              </p:ext>
            </p:extLst>
          </p:nvPr>
        </p:nvGraphicFramePr>
        <p:xfrm>
          <a:off x="581025" y="1459685"/>
          <a:ext cx="11029950" cy="4515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FA71A8-231B-49E0-8820-FD9D90EAB539}"/>
              </a:ext>
            </a:extLst>
          </p:cNvPr>
          <p:cNvSpPr txBox="1"/>
          <p:nvPr/>
        </p:nvSpPr>
        <p:spPr>
          <a:xfrm>
            <a:off x="4113559" y="6012820"/>
            <a:ext cx="39645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『2018</a:t>
            </a:r>
            <a:r>
              <a:rPr kumimoji="1" lang="ja-JP" altLang="en-US" sz="1050" dirty="0"/>
              <a:t>金型統計要覧</a:t>
            </a:r>
            <a:r>
              <a:rPr kumimoji="1" lang="en-US" altLang="ja-JP" sz="1050" dirty="0"/>
              <a:t>』</a:t>
            </a:r>
            <a:r>
              <a:rPr kumimoji="1" lang="ja-JP" altLang="en-US" sz="1050" dirty="0"/>
              <a:t>　藤本敏樹著　ｐ</a:t>
            </a:r>
            <a:r>
              <a:rPr kumimoji="1" lang="en-US" altLang="ja-JP" sz="1050" dirty="0"/>
              <a:t>7</a:t>
            </a:r>
            <a:r>
              <a:rPr kumimoji="1" lang="ja-JP" altLang="en-US" sz="1050" dirty="0"/>
              <a:t>　第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表をもとに作成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8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95"/>
    </mc:Choice>
    <mc:Fallback xmlns="">
      <p:transition spd="slow" advTm="44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0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57666-0D7F-40B4-BDC2-10774252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59" y="123316"/>
            <a:ext cx="11029616" cy="1188720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3">
                    <a:lumMod val="75000"/>
                  </a:schemeClr>
                </a:solidFill>
              </a:rPr>
              <a:t>金型生産金額</a:t>
            </a:r>
            <a:r>
              <a:rPr kumimoji="1" lang="ja-JP" altLang="en-US" dirty="0"/>
              <a:t>の推移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715EC2D6-9BC2-4105-986E-EFFC6E0A3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445311"/>
              </p:ext>
            </p:extLst>
          </p:nvPr>
        </p:nvGraphicFramePr>
        <p:xfrm>
          <a:off x="581025" y="1434517"/>
          <a:ext cx="11029950" cy="454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BACBE6-AB7E-485D-9C84-DD722D110623}"/>
              </a:ext>
            </a:extLst>
          </p:cNvPr>
          <p:cNvSpPr txBox="1"/>
          <p:nvPr/>
        </p:nvSpPr>
        <p:spPr>
          <a:xfrm>
            <a:off x="4113559" y="6012820"/>
            <a:ext cx="40334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『2018</a:t>
            </a:r>
            <a:r>
              <a:rPr kumimoji="1" lang="ja-JP" altLang="en-US" sz="1050" dirty="0"/>
              <a:t>金型統計要覧</a:t>
            </a:r>
            <a:r>
              <a:rPr kumimoji="1" lang="en-US" altLang="ja-JP" sz="1050" dirty="0"/>
              <a:t>』</a:t>
            </a:r>
            <a:r>
              <a:rPr kumimoji="1" lang="ja-JP" altLang="en-US" sz="1050" dirty="0"/>
              <a:t>　藤本敏樹著　ｐ</a:t>
            </a:r>
            <a:r>
              <a:rPr kumimoji="1" lang="en-US" altLang="ja-JP" sz="1050" dirty="0"/>
              <a:t>12</a:t>
            </a:r>
            <a:r>
              <a:rPr kumimoji="1" lang="ja-JP" altLang="en-US" sz="1050" dirty="0"/>
              <a:t>　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表をもとに作成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83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2"/>
    </mc:Choice>
    <mc:Fallback xmlns="">
      <p:transition spd="slow" advTm="1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F57666-0D7F-40B4-BDC2-10774252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11029616" cy="1188720"/>
          </a:xfrm>
        </p:spPr>
        <p:txBody>
          <a:bodyPr/>
          <a:lstStyle/>
          <a:p>
            <a:r>
              <a:rPr kumimoji="1" lang="ja-JP" altLang="en-US" dirty="0"/>
              <a:t>企業規模別　</a:t>
            </a:r>
            <a:r>
              <a:rPr kumimoji="1" lang="ja-JP" altLang="en-US" dirty="0">
                <a:solidFill>
                  <a:schemeClr val="accent1">
                    <a:lumMod val="75000"/>
                  </a:schemeClr>
                </a:solidFill>
              </a:rPr>
              <a:t>金型生産額</a:t>
            </a:r>
            <a:r>
              <a:rPr kumimoji="1" lang="ja-JP" altLang="en-US" dirty="0"/>
              <a:t>の推移比較</a:t>
            </a:r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715EC2D6-9BC2-4105-986E-EFFC6E0A39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40520"/>
              </p:ext>
            </p:extLst>
          </p:nvPr>
        </p:nvGraphicFramePr>
        <p:xfrm>
          <a:off x="581025" y="1258349"/>
          <a:ext cx="11029950" cy="471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27D733-23D8-48C2-9672-EB815B5ECD1A}"/>
              </a:ext>
            </a:extLst>
          </p:cNvPr>
          <p:cNvSpPr txBox="1"/>
          <p:nvPr/>
        </p:nvSpPr>
        <p:spPr>
          <a:xfrm>
            <a:off x="4113559" y="6012820"/>
            <a:ext cx="40334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/>
              <a:t>『2018</a:t>
            </a:r>
            <a:r>
              <a:rPr kumimoji="1" lang="ja-JP" altLang="en-US" sz="1050" dirty="0"/>
              <a:t>金型統計要覧</a:t>
            </a:r>
            <a:r>
              <a:rPr kumimoji="1" lang="en-US" altLang="ja-JP" sz="1050" dirty="0"/>
              <a:t>』</a:t>
            </a:r>
            <a:r>
              <a:rPr kumimoji="1" lang="ja-JP" altLang="en-US" sz="1050" dirty="0"/>
              <a:t>　藤本敏樹著　ｐ</a:t>
            </a:r>
            <a:r>
              <a:rPr kumimoji="1" lang="en-US" altLang="ja-JP" sz="1050" dirty="0"/>
              <a:t>12</a:t>
            </a:r>
            <a:r>
              <a:rPr kumimoji="1" lang="ja-JP" altLang="en-US" sz="1050" dirty="0"/>
              <a:t>　第</a:t>
            </a:r>
            <a:r>
              <a:rPr kumimoji="1" lang="en-US" altLang="ja-JP" sz="1050" dirty="0"/>
              <a:t>3</a:t>
            </a:r>
            <a:r>
              <a:rPr kumimoji="1" lang="ja-JP" altLang="en-US" sz="1050" dirty="0"/>
              <a:t>表をもとに作成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62"/>
    </mc:Choice>
    <mc:Fallback xmlns="">
      <p:transition spd="slow" advTm="42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40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40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4000"/>
                                        <p:tgtEl>
                                          <p:spTgt spid="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5|5.8|0.6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8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2|4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1|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2.9|6.4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|4.1|4.1|4.3|4.5|4.5|4.5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3|4|4|4.1|4|4.1|4.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1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1.8|1.5|2.3|2|1.3|1.5|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5.4|1.2"/>
</p:tagLst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78_TF33552983" id="{08F16B58-B777-4D07-A7DF-37B057018064}" vid="{619C5331-1F10-4CE6-9BE2-3913CD6460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未来へ</Template>
  <TotalTime>322</TotalTime>
  <Words>685</Words>
  <Application>Microsoft Office PowerPoint</Application>
  <PresentationFormat>ワイド画面</PresentationFormat>
  <Paragraphs>73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7" baseType="lpstr">
      <vt:lpstr>Meiryo UI</vt:lpstr>
      <vt:lpstr>メイリオ</vt:lpstr>
      <vt:lpstr>游ゴシック</vt:lpstr>
      <vt:lpstr>游ゴシック Light</vt:lpstr>
      <vt:lpstr>Arial</vt:lpstr>
      <vt:lpstr>Calibri</vt:lpstr>
      <vt:lpstr>Wingdings 2</vt:lpstr>
      <vt:lpstr>DividendVTI</vt:lpstr>
      <vt:lpstr>Office テーマ</vt:lpstr>
      <vt:lpstr>関連データ集</vt:lpstr>
      <vt:lpstr>世界の金型産業市場規模の推移</vt:lpstr>
      <vt:lpstr>世界の金型産業市場規模の推移</vt:lpstr>
      <vt:lpstr>企業規模別　事業所数と生産額の推移</vt:lpstr>
      <vt:lpstr>事業所数と金型生産額の推移</vt:lpstr>
      <vt:lpstr>金型事業所数の推移</vt:lpstr>
      <vt:lpstr>企業規模別　金型事業所数の推移比較</vt:lpstr>
      <vt:lpstr>金型生産金額の推移</vt:lpstr>
      <vt:lpstr>企業規模別　金型生産額の推移比較</vt:lpstr>
      <vt:lpstr>人口動態データ</vt:lpstr>
      <vt:lpstr>現在、日本は世界第３位の経済大国だが その要因は？</vt:lpstr>
      <vt:lpstr>人口動態　経営環境の厳しさは増す</vt:lpstr>
      <vt:lpstr>総人口の推移</vt:lpstr>
      <vt:lpstr>生産年齢人口（15-64歳）の推移</vt:lpstr>
      <vt:lpstr>各年生産年齢人口（15-64歳）減少数</vt:lpstr>
      <vt:lpstr>高齢者人口（65歳以上）の推移</vt:lpstr>
      <vt:lpstr>後期高齢者人口（75歳以上）の推移</vt:lpstr>
      <vt:lpstr>人口ピラミッド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企業規模別　事業所数と生産額</dc:title>
  <dc:creator>北野 正和</dc:creator>
  <cp:lastModifiedBy>北野 正和</cp:lastModifiedBy>
  <cp:revision>7</cp:revision>
  <dcterms:created xsi:type="dcterms:W3CDTF">2020-08-29T14:29:52Z</dcterms:created>
  <dcterms:modified xsi:type="dcterms:W3CDTF">2020-09-17T13:11:23Z</dcterms:modified>
</cp:coreProperties>
</file>