
<file path=[Content_Types].xml><?xml version="1.0" encoding="utf-8"?>
<Types xmlns="http://schemas.openxmlformats.org/package/2006/content-types">
  <Default Extension="glb" ContentType="model/gltf.binary"/>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17.xml" ContentType="application/vnd.openxmlformats-officedocument.presentationml.tag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tags/tag18.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302" r:id="rId3"/>
    <p:sldId id="289" r:id="rId4"/>
    <p:sldId id="291" r:id="rId5"/>
    <p:sldId id="292" r:id="rId6"/>
    <p:sldId id="293" r:id="rId7"/>
    <p:sldId id="303" r:id="rId8"/>
    <p:sldId id="269" r:id="rId9"/>
    <p:sldId id="283" r:id="rId10"/>
    <p:sldId id="307" r:id="rId11"/>
    <p:sldId id="304" r:id="rId12"/>
    <p:sldId id="305" r:id="rId13"/>
    <p:sldId id="308" r:id="rId14"/>
    <p:sldId id="267" r:id="rId15"/>
    <p:sldId id="296" r:id="rId16"/>
    <p:sldId id="299" r:id="rId17"/>
    <p:sldId id="300" r:id="rId18"/>
    <p:sldId id="306" r:id="rId19"/>
    <p:sldId id="309" r:id="rId20"/>
    <p:sldId id="288" r:id="rId21"/>
    <p:sldId id="257" r:id="rId22"/>
    <p:sldId id="258" r:id="rId23"/>
    <p:sldId id="278" r:id="rId24"/>
    <p:sldId id="266" r:id="rId25"/>
    <p:sldId id="312" r:id="rId26"/>
    <p:sldId id="310" r:id="rId27"/>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8D4ACE4-8696-4CFB-A8BA-D1A793DF2AD6}" v="741" dt="2020-09-06T22:46:17.20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666" autoAdjust="0"/>
    <p:restoredTop sz="94660"/>
  </p:normalViewPr>
  <p:slideViewPr>
    <p:cSldViewPr snapToGrid="0">
      <p:cViewPr varScale="1">
        <p:scale>
          <a:sx n="61" d="100"/>
          <a:sy n="61" d="100"/>
        </p:scale>
        <p:origin x="72" y="3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microsoft.com/office/2016/11/relationships/changesInfo" Target="changesInfos/changesInfo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theme" Target="theme/theme1.xml"/><Relationship Id="rId8" Type="http://schemas.openxmlformats.org/officeDocument/2006/relationships/slide" Target="slides/slide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北野 正和" userId="0e9cc0ea2752a10b" providerId="LiveId" clId="{B8D4ACE4-8696-4CFB-A8BA-D1A793DF2AD6}"/>
    <pc:docChg chg="undo redo custSel mod addSld delSld modSld sldOrd delMainMaster modMainMaster modShowInfo">
      <pc:chgData name="北野 正和" userId="0e9cc0ea2752a10b" providerId="LiveId" clId="{B8D4ACE4-8696-4CFB-A8BA-D1A793DF2AD6}" dt="2020-09-06T22:44:56.297" v="2097"/>
      <pc:docMkLst>
        <pc:docMk/>
      </pc:docMkLst>
      <pc:sldChg chg="add del ord">
        <pc:chgData name="北野 正和" userId="0e9cc0ea2752a10b" providerId="LiveId" clId="{B8D4ACE4-8696-4CFB-A8BA-D1A793DF2AD6}" dt="2020-09-06T22:10:21.628" v="1921"/>
        <pc:sldMkLst>
          <pc:docMk/>
          <pc:sldMk cId="365131983" sldId="257"/>
        </pc:sldMkLst>
      </pc:sldChg>
      <pc:sldChg chg="add del ord">
        <pc:chgData name="北野 正和" userId="0e9cc0ea2752a10b" providerId="LiveId" clId="{B8D4ACE4-8696-4CFB-A8BA-D1A793DF2AD6}" dt="2020-09-06T22:10:21.628" v="1921"/>
        <pc:sldMkLst>
          <pc:docMk/>
          <pc:sldMk cId="2394208505" sldId="258"/>
        </pc:sldMkLst>
      </pc:sldChg>
      <pc:sldChg chg="addSp modSp add del mod modAnim">
        <pc:chgData name="北野 正和" userId="0e9cc0ea2752a10b" providerId="LiveId" clId="{B8D4ACE4-8696-4CFB-A8BA-D1A793DF2AD6}" dt="2020-09-06T22:00:10.663" v="1635"/>
        <pc:sldMkLst>
          <pc:docMk/>
          <pc:sldMk cId="1546183821" sldId="266"/>
        </pc:sldMkLst>
        <pc:spChg chg="mod">
          <ac:chgData name="北野 正和" userId="0e9cc0ea2752a10b" providerId="LiveId" clId="{B8D4ACE4-8696-4CFB-A8BA-D1A793DF2AD6}" dt="2020-09-06T21:58:23.941" v="1598" actId="1076"/>
          <ac:spMkLst>
            <pc:docMk/>
            <pc:sldMk cId="1546183821" sldId="266"/>
            <ac:spMk id="2" creationId="{59104A96-AEA6-4F0E-A471-8DC869FB9BAE}"/>
          </ac:spMkLst>
        </pc:spChg>
        <pc:spChg chg="add">
          <ac:chgData name="北野 正和" userId="0e9cc0ea2752a10b" providerId="LiveId" clId="{B8D4ACE4-8696-4CFB-A8BA-D1A793DF2AD6}" dt="2020-09-06T21:58:36.427" v="1599" actId="22"/>
          <ac:spMkLst>
            <pc:docMk/>
            <pc:sldMk cId="1546183821" sldId="266"/>
            <ac:spMk id="4" creationId="{6424FAD4-96C7-41AC-969F-56AC31B7DF7A}"/>
          </ac:spMkLst>
        </pc:spChg>
      </pc:sldChg>
      <pc:sldChg chg="modTransition setBg">
        <pc:chgData name="北野 正和" userId="0e9cc0ea2752a10b" providerId="LiveId" clId="{B8D4ACE4-8696-4CFB-A8BA-D1A793DF2AD6}" dt="2020-09-06T01:39:51.434" v="478"/>
        <pc:sldMkLst>
          <pc:docMk/>
          <pc:sldMk cId="851808480" sldId="267"/>
        </pc:sldMkLst>
      </pc:sldChg>
      <pc:sldChg chg="modSp mod modTransition setBg">
        <pc:chgData name="北野 正和" userId="0e9cc0ea2752a10b" providerId="LiveId" clId="{B8D4ACE4-8696-4CFB-A8BA-D1A793DF2AD6}" dt="2020-09-06T01:39:51.434" v="478"/>
        <pc:sldMkLst>
          <pc:docMk/>
          <pc:sldMk cId="3186332840" sldId="269"/>
        </pc:sldMkLst>
        <pc:spChg chg="mod">
          <ac:chgData name="北野 正和" userId="0e9cc0ea2752a10b" providerId="LiveId" clId="{B8D4ACE4-8696-4CFB-A8BA-D1A793DF2AD6}" dt="2020-09-05T23:32:20.931" v="33" actId="1076"/>
          <ac:spMkLst>
            <pc:docMk/>
            <pc:sldMk cId="3186332840" sldId="269"/>
            <ac:spMk id="12" creationId="{6CFB76EC-C8BF-4B81-9BDE-83B22E6D5027}"/>
          </ac:spMkLst>
        </pc:spChg>
        <pc:spChg chg="mod">
          <ac:chgData name="北野 正和" userId="0e9cc0ea2752a10b" providerId="LiveId" clId="{B8D4ACE4-8696-4CFB-A8BA-D1A793DF2AD6}" dt="2020-09-05T23:32:10.011" v="31" actId="1076"/>
          <ac:spMkLst>
            <pc:docMk/>
            <pc:sldMk cId="3186332840" sldId="269"/>
            <ac:spMk id="14" creationId="{B9CDD886-1D34-4932-87F6-9B7CC9CFEF5D}"/>
          </ac:spMkLst>
        </pc:spChg>
        <pc:spChg chg="mod">
          <ac:chgData name="北野 正和" userId="0e9cc0ea2752a10b" providerId="LiveId" clId="{B8D4ACE4-8696-4CFB-A8BA-D1A793DF2AD6}" dt="2020-09-05T23:31:19.040" v="24" actId="1076"/>
          <ac:spMkLst>
            <pc:docMk/>
            <pc:sldMk cId="3186332840" sldId="269"/>
            <ac:spMk id="16" creationId="{E1AE430F-4EDF-4C78-B436-87854206417F}"/>
          </ac:spMkLst>
        </pc:spChg>
        <pc:spChg chg="mod">
          <ac:chgData name="北野 正和" userId="0e9cc0ea2752a10b" providerId="LiveId" clId="{B8D4ACE4-8696-4CFB-A8BA-D1A793DF2AD6}" dt="2020-09-05T23:32:13.800" v="32" actId="1076"/>
          <ac:spMkLst>
            <pc:docMk/>
            <pc:sldMk cId="3186332840" sldId="269"/>
            <ac:spMk id="18" creationId="{8C7A6965-3FED-4FA6-AC48-BCF24B12E1B2}"/>
          </ac:spMkLst>
        </pc:spChg>
        <pc:spChg chg="mod">
          <ac:chgData name="北野 正和" userId="0e9cc0ea2752a10b" providerId="LiveId" clId="{B8D4ACE4-8696-4CFB-A8BA-D1A793DF2AD6}" dt="2020-09-05T23:32:39.451" v="37" actId="1076"/>
          <ac:spMkLst>
            <pc:docMk/>
            <pc:sldMk cId="3186332840" sldId="269"/>
            <ac:spMk id="20" creationId="{7F436C9C-F82B-4069-831B-E0260CAE5B7F}"/>
          </ac:spMkLst>
        </pc:spChg>
        <pc:spChg chg="mod">
          <ac:chgData name="北野 正和" userId="0e9cc0ea2752a10b" providerId="LiveId" clId="{B8D4ACE4-8696-4CFB-A8BA-D1A793DF2AD6}" dt="2020-09-05T23:32:06.504" v="30" actId="1076"/>
          <ac:spMkLst>
            <pc:docMk/>
            <pc:sldMk cId="3186332840" sldId="269"/>
            <ac:spMk id="25" creationId="{07449BD7-4E70-4B06-94DB-71EEEF4D3696}"/>
          </ac:spMkLst>
        </pc:spChg>
      </pc:sldChg>
      <pc:sldChg chg="modSp add del mod ord modTransition">
        <pc:chgData name="北野 正和" userId="0e9cc0ea2752a10b" providerId="LiveId" clId="{B8D4ACE4-8696-4CFB-A8BA-D1A793DF2AD6}" dt="2020-09-06T22:44:56.297" v="2097"/>
        <pc:sldMkLst>
          <pc:docMk/>
          <pc:sldMk cId="2049635160" sldId="278"/>
        </pc:sldMkLst>
        <pc:spChg chg="mod">
          <ac:chgData name="北野 正和" userId="0e9cc0ea2752a10b" providerId="LiveId" clId="{B8D4ACE4-8696-4CFB-A8BA-D1A793DF2AD6}" dt="2020-09-06T22:15:29.091" v="2096" actId="1076"/>
          <ac:spMkLst>
            <pc:docMk/>
            <pc:sldMk cId="2049635160" sldId="278"/>
            <ac:spMk id="4" creationId="{47A17881-6F05-47BF-9581-4B9B99F863F5}"/>
          </ac:spMkLst>
        </pc:spChg>
      </pc:sldChg>
      <pc:sldChg chg="del">
        <pc:chgData name="北野 正和" userId="0e9cc0ea2752a10b" providerId="LiveId" clId="{B8D4ACE4-8696-4CFB-A8BA-D1A793DF2AD6}" dt="2020-09-05T23:25:45.813" v="0" actId="47"/>
        <pc:sldMkLst>
          <pc:docMk/>
          <pc:sldMk cId="1893752632" sldId="280"/>
        </pc:sldMkLst>
      </pc:sldChg>
      <pc:sldChg chg="del">
        <pc:chgData name="北野 正和" userId="0e9cc0ea2752a10b" providerId="LiveId" clId="{B8D4ACE4-8696-4CFB-A8BA-D1A793DF2AD6}" dt="2020-09-05T23:25:45.813" v="0" actId="47"/>
        <pc:sldMkLst>
          <pc:docMk/>
          <pc:sldMk cId="1329571302" sldId="281"/>
        </pc:sldMkLst>
      </pc:sldChg>
      <pc:sldChg chg="modTransition setBg">
        <pc:chgData name="北野 正和" userId="0e9cc0ea2752a10b" providerId="LiveId" clId="{B8D4ACE4-8696-4CFB-A8BA-D1A793DF2AD6}" dt="2020-09-06T01:39:51.434" v="478"/>
        <pc:sldMkLst>
          <pc:docMk/>
          <pc:sldMk cId="3052692155" sldId="283"/>
        </pc:sldMkLst>
      </pc:sldChg>
      <pc:sldChg chg="del">
        <pc:chgData name="北野 正和" userId="0e9cc0ea2752a10b" providerId="LiveId" clId="{B8D4ACE4-8696-4CFB-A8BA-D1A793DF2AD6}" dt="2020-09-05T23:25:45.813" v="0" actId="47"/>
        <pc:sldMkLst>
          <pc:docMk/>
          <pc:sldMk cId="1252468376" sldId="285"/>
        </pc:sldMkLst>
      </pc:sldChg>
      <pc:sldChg chg="del">
        <pc:chgData name="北野 正和" userId="0e9cc0ea2752a10b" providerId="LiveId" clId="{B8D4ACE4-8696-4CFB-A8BA-D1A793DF2AD6}" dt="2020-09-05T23:25:45.813" v="0" actId="47"/>
        <pc:sldMkLst>
          <pc:docMk/>
          <pc:sldMk cId="62072020" sldId="286"/>
        </pc:sldMkLst>
      </pc:sldChg>
      <pc:sldChg chg="addSp modSp add del mod ord modAnim">
        <pc:chgData name="北野 正和" userId="0e9cc0ea2752a10b" providerId="LiveId" clId="{B8D4ACE4-8696-4CFB-A8BA-D1A793DF2AD6}" dt="2020-09-06T22:15:00.045" v="2094" actId="1076"/>
        <pc:sldMkLst>
          <pc:docMk/>
          <pc:sldMk cId="733638089" sldId="288"/>
        </pc:sldMkLst>
        <pc:spChg chg="mod ord">
          <ac:chgData name="北野 正和" userId="0e9cc0ea2752a10b" providerId="LiveId" clId="{B8D4ACE4-8696-4CFB-A8BA-D1A793DF2AD6}" dt="2020-09-06T22:12:19.288" v="1995" actId="1076"/>
          <ac:spMkLst>
            <pc:docMk/>
            <pc:sldMk cId="733638089" sldId="288"/>
            <ac:spMk id="2" creationId="{49C336A2-F1AA-3342-879D-23BB6106CCE5}"/>
          </ac:spMkLst>
        </pc:spChg>
        <pc:spChg chg="mod">
          <ac:chgData name="北野 正和" userId="0e9cc0ea2752a10b" providerId="LiveId" clId="{B8D4ACE4-8696-4CFB-A8BA-D1A793DF2AD6}" dt="2020-09-06T22:12:25.763" v="1996" actId="1076"/>
          <ac:spMkLst>
            <pc:docMk/>
            <pc:sldMk cId="733638089" sldId="288"/>
            <ac:spMk id="6" creationId="{EEC9D979-25F8-48E4-8FFA-CE6FA433EA77}"/>
          </ac:spMkLst>
        </pc:spChg>
        <pc:spChg chg="add mod">
          <ac:chgData name="北野 正和" userId="0e9cc0ea2752a10b" providerId="LiveId" clId="{B8D4ACE4-8696-4CFB-A8BA-D1A793DF2AD6}" dt="2020-09-06T22:15:00.045" v="2094" actId="1076"/>
          <ac:spMkLst>
            <pc:docMk/>
            <pc:sldMk cId="733638089" sldId="288"/>
            <ac:spMk id="7" creationId="{49C223DD-8A16-4C52-9C45-0876966A9C83}"/>
          </ac:spMkLst>
        </pc:spChg>
      </pc:sldChg>
      <pc:sldChg chg="modTransition setBg">
        <pc:chgData name="北野 正和" userId="0e9cc0ea2752a10b" providerId="LiveId" clId="{B8D4ACE4-8696-4CFB-A8BA-D1A793DF2AD6}" dt="2020-09-06T01:39:51.434" v="478"/>
        <pc:sldMkLst>
          <pc:docMk/>
          <pc:sldMk cId="1582242073" sldId="289"/>
        </pc:sldMkLst>
      </pc:sldChg>
      <pc:sldChg chg="modTransition setBg modAnim">
        <pc:chgData name="北野 正和" userId="0e9cc0ea2752a10b" providerId="LiveId" clId="{B8D4ACE4-8696-4CFB-A8BA-D1A793DF2AD6}" dt="2020-09-06T01:39:51.434" v="478"/>
        <pc:sldMkLst>
          <pc:docMk/>
          <pc:sldMk cId="3994306234" sldId="291"/>
        </pc:sldMkLst>
      </pc:sldChg>
      <pc:sldChg chg="modTransition setBg modAnim">
        <pc:chgData name="北野 正和" userId="0e9cc0ea2752a10b" providerId="LiveId" clId="{B8D4ACE4-8696-4CFB-A8BA-D1A793DF2AD6}" dt="2020-09-06T01:39:51.434" v="478"/>
        <pc:sldMkLst>
          <pc:docMk/>
          <pc:sldMk cId="3971224777" sldId="292"/>
        </pc:sldMkLst>
      </pc:sldChg>
      <pc:sldChg chg="modTransition setBg modAnim">
        <pc:chgData name="北野 正和" userId="0e9cc0ea2752a10b" providerId="LiveId" clId="{B8D4ACE4-8696-4CFB-A8BA-D1A793DF2AD6}" dt="2020-09-06T01:39:51.434" v="478"/>
        <pc:sldMkLst>
          <pc:docMk/>
          <pc:sldMk cId="2584923465" sldId="293"/>
        </pc:sldMkLst>
      </pc:sldChg>
      <pc:sldChg chg="modTransition setBg">
        <pc:chgData name="北野 正和" userId="0e9cc0ea2752a10b" providerId="LiveId" clId="{B8D4ACE4-8696-4CFB-A8BA-D1A793DF2AD6}" dt="2020-09-06T01:39:51.434" v="478"/>
        <pc:sldMkLst>
          <pc:docMk/>
          <pc:sldMk cId="2670620813" sldId="296"/>
        </pc:sldMkLst>
      </pc:sldChg>
      <pc:sldChg chg="modTransition setBg">
        <pc:chgData name="北野 正和" userId="0e9cc0ea2752a10b" providerId="LiveId" clId="{B8D4ACE4-8696-4CFB-A8BA-D1A793DF2AD6}" dt="2020-09-06T01:39:51.434" v="478"/>
        <pc:sldMkLst>
          <pc:docMk/>
          <pc:sldMk cId="2328087884" sldId="299"/>
        </pc:sldMkLst>
      </pc:sldChg>
      <pc:sldChg chg="modTransition setBg">
        <pc:chgData name="北野 正和" userId="0e9cc0ea2752a10b" providerId="LiveId" clId="{B8D4ACE4-8696-4CFB-A8BA-D1A793DF2AD6}" dt="2020-09-06T01:39:51.434" v="478"/>
        <pc:sldMkLst>
          <pc:docMk/>
          <pc:sldMk cId="3580527785" sldId="300"/>
        </pc:sldMkLst>
      </pc:sldChg>
      <pc:sldChg chg="del">
        <pc:chgData name="北野 正和" userId="0e9cc0ea2752a10b" providerId="LiveId" clId="{B8D4ACE4-8696-4CFB-A8BA-D1A793DF2AD6}" dt="2020-09-05T23:25:45.813" v="0" actId="47"/>
        <pc:sldMkLst>
          <pc:docMk/>
          <pc:sldMk cId="595481173" sldId="301"/>
        </pc:sldMkLst>
      </pc:sldChg>
      <pc:sldChg chg="addSp delSp modSp mod modTransition setBg delAnim modAnim">
        <pc:chgData name="北野 正和" userId="0e9cc0ea2752a10b" providerId="LiveId" clId="{B8D4ACE4-8696-4CFB-A8BA-D1A793DF2AD6}" dt="2020-09-06T02:25:29.217" v="504"/>
        <pc:sldMkLst>
          <pc:docMk/>
          <pc:sldMk cId="3613262260" sldId="302"/>
        </pc:sldMkLst>
        <pc:spChg chg="mod ord">
          <ac:chgData name="北野 正和" userId="0e9cc0ea2752a10b" providerId="LiveId" clId="{B8D4ACE4-8696-4CFB-A8BA-D1A793DF2AD6}" dt="2020-09-06T02:25:29.217" v="504"/>
          <ac:spMkLst>
            <pc:docMk/>
            <pc:sldMk cId="3613262260" sldId="302"/>
            <ac:spMk id="2" creationId="{8E222DF1-F034-4FDE-AADB-1E52E25480A3}"/>
          </ac:spMkLst>
        </pc:spChg>
        <pc:spChg chg="mod">
          <ac:chgData name="北野 正和" userId="0e9cc0ea2752a10b" providerId="LiveId" clId="{B8D4ACE4-8696-4CFB-A8BA-D1A793DF2AD6}" dt="2020-09-06T02:23:34.083" v="494" actId="113"/>
          <ac:spMkLst>
            <pc:docMk/>
            <pc:sldMk cId="3613262260" sldId="302"/>
            <ac:spMk id="3" creationId="{70006259-5E64-4A53-92D8-AC91D011BD9A}"/>
          </ac:spMkLst>
        </pc:spChg>
        <pc:spChg chg="del">
          <ac:chgData name="北野 正和" userId="0e9cc0ea2752a10b" providerId="LiveId" clId="{B8D4ACE4-8696-4CFB-A8BA-D1A793DF2AD6}" dt="2020-09-05T23:29:13.236" v="10" actId="26606"/>
          <ac:spMkLst>
            <pc:docMk/>
            <pc:sldMk cId="3613262260" sldId="302"/>
            <ac:spMk id="9" creationId="{6234BCC6-39B9-47D9-8BF8-C665401AE23C}"/>
          </ac:spMkLst>
        </pc:spChg>
        <pc:spChg chg="del">
          <ac:chgData name="北野 正和" userId="0e9cc0ea2752a10b" providerId="LiveId" clId="{B8D4ACE4-8696-4CFB-A8BA-D1A793DF2AD6}" dt="2020-09-05T23:29:13.236" v="10" actId="26606"/>
          <ac:spMkLst>
            <pc:docMk/>
            <pc:sldMk cId="3613262260" sldId="302"/>
            <ac:spMk id="10" creationId="{72A9CE9D-DAC3-40AF-B504-78A64A909F9D}"/>
          </ac:spMkLst>
        </pc:spChg>
        <pc:spChg chg="del">
          <ac:chgData name="北野 正和" userId="0e9cc0ea2752a10b" providerId="LiveId" clId="{B8D4ACE4-8696-4CFB-A8BA-D1A793DF2AD6}" dt="2020-09-05T23:29:13.236" v="10" actId="26606"/>
          <ac:spMkLst>
            <pc:docMk/>
            <pc:sldMk cId="3613262260" sldId="302"/>
            <ac:spMk id="11" creationId="{506D7452-6CDE-4381-86CE-07B2459383D5}"/>
          </ac:spMkLst>
        </pc:spChg>
        <pc:spChg chg="del">
          <ac:chgData name="北野 正和" userId="0e9cc0ea2752a10b" providerId="LiveId" clId="{B8D4ACE4-8696-4CFB-A8BA-D1A793DF2AD6}" dt="2020-09-05T23:29:13.236" v="10" actId="26606"/>
          <ac:spMkLst>
            <pc:docMk/>
            <pc:sldMk cId="3613262260" sldId="302"/>
            <ac:spMk id="13" creationId="{762DA937-8B55-4317-BD32-98D7AF30E39E}"/>
          </ac:spMkLst>
        </pc:spChg>
        <pc:spChg chg="del">
          <ac:chgData name="北野 正和" userId="0e9cc0ea2752a10b" providerId="LiveId" clId="{B8D4ACE4-8696-4CFB-A8BA-D1A793DF2AD6}" dt="2020-09-05T23:29:13.236" v="10" actId="26606"/>
          <ac:spMkLst>
            <pc:docMk/>
            <pc:sldMk cId="3613262260" sldId="302"/>
            <ac:spMk id="15" creationId="{C52EE5A8-045B-4D39-8ED1-513334085EEC}"/>
          </ac:spMkLst>
        </pc:spChg>
        <pc:spChg chg="add">
          <ac:chgData name="北野 正和" userId="0e9cc0ea2752a10b" providerId="LiveId" clId="{B8D4ACE4-8696-4CFB-A8BA-D1A793DF2AD6}" dt="2020-09-05T23:29:13.236" v="10" actId="26606"/>
          <ac:spMkLst>
            <pc:docMk/>
            <pc:sldMk cId="3613262260" sldId="302"/>
            <ac:spMk id="21" creationId="{B4D3D850-2041-4B7C-AED9-54DA385B14F7}"/>
          </ac:spMkLst>
        </pc:spChg>
        <pc:spChg chg="add">
          <ac:chgData name="北野 正和" userId="0e9cc0ea2752a10b" providerId="LiveId" clId="{B8D4ACE4-8696-4CFB-A8BA-D1A793DF2AD6}" dt="2020-09-05T23:29:13.236" v="10" actId="26606"/>
          <ac:spMkLst>
            <pc:docMk/>
            <pc:sldMk cId="3613262260" sldId="302"/>
            <ac:spMk id="23" creationId="{B497CCB5-5FC2-473C-AFCC-2430CEF1DF71}"/>
          </ac:spMkLst>
        </pc:spChg>
        <pc:spChg chg="add">
          <ac:chgData name="北野 正和" userId="0e9cc0ea2752a10b" providerId="LiveId" clId="{B8D4ACE4-8696-4CFB-A8BA-D1A793DF2AD6}" dt="2020-09-05T23:29:13.236" v="10" actId="26606"/>
          <ac:spMkLst>
            <pc:docMk/>
            <pc:sldMk cId="3613262260" sldId="302"/>
            <ac:spMk id="25" creationId="{599C8C75-BFDF-44E7-A028-EEB5EDD58817}"/>
          </ac:spMkLst>
        </pc:spChg>
        <pc:picChg chg="add del mod">
          <ac:chgData name="北野 正和" userId="0e9cc0ea2752a10b" providerId="LiveId" clId="{B8D4ACE4-8696-4CFB-A8BA-D1A793DF2AD6}" dt="2020-09-06T01:34:23.164" v="468" actId="478"/>
          <ac:picMkLst>
            <pc:docMk/>
            <pc:sldMk cId="3613262260" sldId="302"/>
            <ac:picMk id="4" creationId="{9BCAB464-43B9-4FF2-8683-926E1E887B90}"/>
          </ac:picMkLst>
        </pc:picChg>
        <pc:picChg chg="add del mod">
          <ac:chgData name="北野 正和" userId="0e9cc0ea2752a10b" providerId="LiveId" clId="{B8D4ACE4-8696-4CFB-A8BA-D1A793DF2AD6}" dt="2020-09-05T23:51:59.480" v="74" actId="478"/>
          <ac:picMkLst>
            <pc:docMk/>
            <pc:sldMk cId="3613262260" sldId="302"/>
            <ac:picMk id="4" creationId="{F6193D69-664D-43EB-9437-7AE7A06A8201}"/>
          </ac:picMkLst>
        </pc:picChg>
        <pc:picChg chg="mod">
          <ac:chgData name="北野 正和" userId="0e9cc0ea2752a10b" providerId="LiveId" clId="{B8D4ACE4-8696-4CFB-A8BA-D1A793DF2AD6}" dt="2020-09-05T23:29:13.236" v="10" actId="26606"/>
          <ac:picMkLst>
            <pc:docMk/>
            <pc:sldMk cId="3613262260" sldId="302"/>
            <ac:picMk id="5" creationId="{F724DF98-A882-4450-A205-71EF21AB6664}"/>
          </ac:picMkLst>
        </pc:picChg>
        <pc:picChg chg="add del mod">
          <ac:chgData name="北野 正和" userId="0e9cc0ea2752a10b" providerId="LiveId" clId="{B8D4ACE4-8696-4CFB-A8BA-D1A793DF2AD6}" dt="2020-09-06T00:08:33.391" v="101" actId="478"/>
          <ac:picMkLst>
            <pc:docMk/>
            <pc:sldMk cId="3613262260" sldId="302"/>
            <ac:picMk id="6" creationId="{74E3E65E-1E26-4C56-BA87-116CC79F7F21}"/>
          </ac:picMkLst>
        </pc:picChg>
        <pc:picChg chg="add del mod">
          <ac:chgData name="北野 正和" userId="0e9cc0ea2752a10b" providerId="LiveId" clId="{B8D4ACE4-8696-4CFB-A8BA-D1A793DF2AD6}" dt="2020-09-06T01:39:56.769" v="479" actId="478"/>
          <ac:picMkLst>
            <pc:docMk/>
            <pc:sldMk cId="3613262260" sldId="302"/>
            <ac:picMk id="6" creationId="{7EF46F0B-0665-467C-AD95-6C3758A1D357}"/>
          </ac:picMkLst>
        </pc:picChg>
        <pc:picChg chg="mod">
          <ac:chgData name="北野 正和" userId="0e9cc0ea2752a10b" providerId="LiveId" clId="{B8D4ACE4-8696-4CFB-A8BA-D1A793DF2AD6}" dt="2020-09-05T23:29:13.236" v="10" actId="26606"/>
          <ac:picMkLst>
            <pc:docMk/>
            <pc:sldMk cId="3613262260" sldId="302"/>
            <ac:picMk id="7" creationId="{87006035-D287-41AF-BAB5-5696AA27EB6A}"/>
          </ac:picMkLst>
        </pc:picChg>
        <pc:picChg chg="add del mod">
          <ac:chgData name="北野 正和" userId="0e9cc0ea2752a10b" providerId="LiveId" clId="{B8D4ACE4-8696-4CFB-A8BA-D1A793DF2AD6}" dt="2020-09-06T01:46:54.549" v="484" actId="478"/>
          <ac:picMkLst>
            <pc:docMk/>
            <pc:sldMk cId="3613262260" sldId="302"/>
            <ac:picMk id="8" creationId="{3035CDE4-A389-452D-9580-0EB29F21E59E}"/>
          </ac:picMkLst>
        </pc:picChg>
        <pc:picChg chg="add del mod">
          <ac:chgData name="北野 正和" userId="0e9cc0ea2752a10b" providerId="LiveId" clId="{B8D4ACE4-8696-4CFB-A8BA-D1A793DF2AD6}" dt="2020-09-06T00:39:53.425" v="107" actId="478"/>
          <ac:picMkLst>
            <pc:docMk/>
            <pc:sldMk cId="3613262260" sldId="302"/>
            <ac:picMk id="8" creationId="{3FDAF992-BB2D-4295-A56C-8AA124CC5F94}"/>
          </ac:picMkLst>
        </pc:picChg>
        <pc:picChg chg="add del mod">
          <ac:chgData name="北野 正和" userId="0e9cc0ea2752a10b" providerId="LiveId" clId="{B8D4ACE4-8696-4CFB-A8BA-D1A793DF2AD6}" dt="2020-09-06T01:48:18.553" v="486" actId="478"/>
          <ac:picMkLst>
            <pc:docMk/>
            <pc:sldMk cId="3613262260" sldId="302"/>
            <ac:picMk id="9" creationId="{6A106F41-937E-455E-B141-18CCE3BFE60C}"/>
          </ac:picMkLst>
        </pc:picChg>
        <pc:picChg chg="add del mod">
          <ac:chgData name="北野 正和" userId="0e9cc0ea2752a10b" providerId="LiveId" clId="{B8D4ACE4-8696-4CFB-A8BA-D1A793DF2AD6}" dt="2020-09-06T02:09:18.644" v="491" actId="478"/>
          <ac:picMkLst>
            <pc:docMk/>
            <pc:sldMk cId="3613262260" sldId="302"/>
            <ac:picMk id="10" creationId="{04C757BF-1F44-4F43-83C5-AAF52F13A0B5}"/>
          </ac:picMkLst>
        </pc:picChg>
        <pc:picChg chg="add del mod">
          <ac:chgData name="北野 正和" userId="0e9cc0ea2752a10b" providerId="LiveId" clId="{B8D4ACE4-8696-4CFB-A8BA-D1A793DF2AD6}" dt="2020-09-06T01:32:36.811" v="442" actId="478"/>
          <ac:picMkLst>
            <pc:docMk/>
            <pc:sldMk cId="3613262260" sldId="302"/>
            <ac:picMk id="12" creationId="{73DC8D76-B1BB-40BA-8A20-05E5899B2597}"/>
          </ac:picMkLst>
        </pc:picChg>
      </pc:sldChg>
      <pc:sldChg chg="addSp delSp modSp mod modTransition setBg modAnim">
        <pc:chgData name="北野 正和" userId="0e9cc0ea2752a10b" providerId="LiveId" clId="{B8D4ACE4-8696-4CFB-A8BA-D1A793DF2AD6}" dt="2020-09-06T01:39:51.434" v="478"/>
        <pc:sldMkLst>
          <pc:docMk/>
          <pc:sldMk cId="1602680776" sldId="303"/>
        </pc:sldMkLst>
        <pc:spChg chg="mod topLvl">
          <ac:chgData name="北野 正和" userId="0e9cc0ea2752a10b" providerId="LiveId" clId="{B8D4ACE4-8696-4CFB-A8BA-D1A793DF2AD6}" dt="2020-09-06T01:30:17.148" v="439" actId="164"/>
          <ac:spMkLst>
            <pc:docMk/>
            <pc:sldMk cId="1602680776" sldId="303"/>
            <ac:spMk id="5" creationId="{11513DA3-0F5A-48F4-A4D5-8C12C4516868}"/>
          </ac:spMkLst>
        </pc:spChg>
        <pc:grpChg chg="add mod">
          <ac:chgData name="北野 正和" userId="0e9cc0ea2752a10b" providerId="LiveId" clId="{B8D4ACE4-8696-4CFB-A8BA-D1A793DF2AD6}" dt="2020-09-06T01:30:20.558" v="440" actId="1076"/>
          <ac:grpSpMkLst>
            <pc:docMk/>
            <pc:sldMk cId="1602680776" sldId="303"/>
            <ac:grpSpMk id="6" creationId="{D8A7E252-9BD2-4B18-B5A6-7A2184D2A9AB}"/>
          </ac:grpSpMkLst>
        </pc:grpChg>
        <pc:grpChg chg="add del mod">
          <ac:chgData name="北野 正和" userId="0e9cc0ea2752a10b" providerId="LiveId" clId="{B8D4ACE4-8696-4CFB-A8BA-D1A793DF2AD6}" dt="2020-09-06T01:28:29.688" v="392" actId="165"/>
          <ac:grpSpMkLst>
            <pc:docMk/>
            <pc:sldMk cId="1602680776" sldId="303"/>
            <ac:grpSpMk id="18" creationId="{3102F5BA-6CC6-4FCB-B9DD-870D66722C41}"/>
          </ac:grpSpMkLst>
        </pc:grpChg>
        <pc:picChg chg="mod topLvl">
          <ac:chgData name="北野 正和" userId="0e9cc0ea2752a10b" providerId="LiveId" clId="{B8D4ACE4-8696-4CFB-A8BA-D1A793DF2AD6}" dt="2020-09-06T01:30:17.148" v="439" actId="164"/>
          <ac:picMkLst>
            <pc:docMk/>
            <pc:sldMk cId="1602680776" sldId="303"/>
            <ac:picMk id="11" creationId="{B4A8B50F-88FB-475A-8AA2-BB83182D032C}"/>
          </ac:picMkLst>
        </pc:picChg>
        <pc:picChg chg="mod topLvl">
          <ac:chgData name="北野 正和" userId="0e9cc0ea2752a10b" providerId="LiveId" clId="{B8D4ACE4-8696-4CFB-A8BA-D1A793DF2AD6}" dt="2020-09-06T01:30:17.148" v="439" actId="164"/>
          <ac:picMkLst>
            <pc:docMk/>
            <pc:sldMk cId="1602680776" sldId="303"/>
            <ac:picMk id="13" creationId="{10499197-8327-450C-AE9D-F0B3F29C15D5}"/>
          </ac:picMkLst>
        </pc:picChg>
      </pc:sldChg>
      <pc:sldChg chg="modTransition setBg">
        <pc:chgData name="北野 正和" userId="0e9cc0ea2752a10b" providerId="LiveId" clId="{B8D4ACE4-8696-4CFB-A8BA-D1A793DF2AD6}" dt="2020-09-06T01:39:51.434" v="478"/>
        <pc:sldMkLst>
          <pc:docMk/>
          <pc:sldMk cId="2592609986" sldId="304"/>
        </pc:sldMkLst>
      </pc:sldChg>
      <pc:sldChg chg="modTransition setBg">
        <pc:chgData name="北野 正和" userId="0e9cc0ea2752a10b" providerId="LiveId" clId="{B8D4ACE4-8696-4CFB-A8BA-D1A793DF2AD6}" dt="2020-09-06T01:39:51.434" v="478"/>
        <pc:sldMkLst>
          <pc:docMk/>
          <pc:sldMk cId="1503457072" sldId="305"/>
        </pc:sldMkLst>
      </pc:sldChg>
      <pc:sldChg chg="addSp delSp modSp mod ord modTransition setBg modAnim">
        <pc:chgData name="北野 正和" userId="0e9cc0ea2752a10b" providerId="LiveId" clId="{B8D4ACE4-8696-4CFB-A8BA-D1A793DF2AD6}" dt="2020-09-06T22:07:28.991" v="1910"/>
        <pc:sldMkLst>
          <pc:docMk/>
          <pc:sldMk cId="4052583412" sldId="306"/>
        </pc:sldMkLst>
        <pc:spChg chg="mod topLvl">
          <ac:chgData name="北野 正和" userId="0e9cc0ea2752a10b" providerId="LiveId" clId="{B8D4ACE4-8696-4CFB-A8BA-D1A793DF2AD6}" dt="2020-09-06T22:07:24.065" v="1908" actId="6549"/>
          <ac:spMkLst>
            <pc:docMk/>
            <pc:sldMk cId="4052583412" sldId="306"/>
            <ac:spMk id="13" creationId="{449F0E23-CED2-483F-847C-909BCAB65BB7}"/>
          </ac:spMkLst>
        </pc:spChg>
        <pc:spChg chg="del mod topLvl">
          <ac:chgData name="北野 正和" userId="0e9cc0ea2752a10b" providerId="LiveId" clId="{B8D4ACE4-8696-4CFB-A8BA-D1A793DF2AD6}" dt="2020-09-06T21:23:48.673" v="701" actId="478"/>
          <ac:spMkLst>
            <pc:docMk/>
            <pc:sldMk cId="4052583412" sldId="306"/>
            <ac:spMk id="20" creationId="{4241C46F-37D9-4CC1-8C92-3EDEBD6FEF3E}"/>
          </ac:spMkLst>
        </pc:spChg>
        <pc:grpChg chg="add del mod">
          <ac:chgData name="北野 正和" userId="0e9cc0ea2752a10b" providerId="LiveId" clId="{B8D4ACE4-8696-4CFB-A8BA-D1A793DF2AD6}" dt="2020-09-06T21:23:15.367" v="671" actId="165"/>
          <ac:grpSpMkLst>
            <pc:docMk/>
            <pc:sldMk cId="4052583412" sldId="306"/>
            <ac:grpSpMk id="3" creationId="{6F73695F-D367-477A-AD9A-E3E6C62145E3}"/>
          </ac:grpSpMkLst>
        </pc:grpChg>
        <pc:grpChg chg="add mod">
          <ac:chgData name="北野 正和" userId="0e9cc0ea2752a10b" providerId="LiveId" clId="{B8D4ACE4-8696-4CFB-A8BA-D1A793DF2AD6}" dt="2020-09-06T22:07:01.210" v="1858"/>
          <ac:grpSpMkLst>
            <pc:docMk/>
            <pc:sldMk cId="4052583412" sldId="306"/>
            <ac:grpSpMk id="4" creationId="{75453D77-9BD3-4B29-A25E-99662F654B23}"/>
          </ac:grpSpMkLst>
        </pc:grpChg>
        <pc:grpChg chg="del mod topLvl">
          <ac:chgData name="北野 正和" userId="0e9cc0ea2752a10b" providerId="LiveId" clId="{B8D4ACE4-8696-4CFB-A8BA-D1A793DF2AD6}" dt="2020-09-06T21:23:48.673" v="701" actId="478"/>
          <ac:grpSpMkLst>
            <pc:docMk/>
            <pc:sldMk cId="4052583412" sldId="306"/>
            <ac:grpSpMk id="18" creationId="{8750F3E4-C623-4F0F-BFA9-DB1157F0CA44}"/>
          </ac:grpSpMkLst>
        </pc:grpChg>
        <pc:picChg chg="mod topLvl">
          <ac:chgData name="北野 正和" userId="0e9cc0ea2752a10b" providerId="LiveId" clId="{B8D4ACE4-8696-4CFB-A8BA-D1A793DF2AD6}" dt="2020-09-06T22:07:01.210" v="1858"/>
          <ac:picMkLst>
            <pc:docMk/>
            <pc:sldMk cId="4052583412" sldId="306"/>
            <ac:picMk id="19" creationId="{158780EC-DD26-4E97-B39A-186F9A75594E}"/>
          </ac:picMkLst>
        </pc:picChg>
      </pc:sldChg>
      <pc:sldChg chg="addSp modSp modTransition setBg modAnim">
        <pc:chgData name="北野 正和" userId="0e9cc0ea2752a10b" providerId="LiveId" clId="{B8D4ACE4-8696-4CFB-A8BA-D1A793DF2AD6}" dt="2020-09-06T01:39:51.434" v="478"/>
        <pc:sldMkLst>
          <pc:docMk/>
          <pc:sldMk cId="3204227690" sldId="307"/>
        </pc:sldMkLst>
        <pc:spChg chg="mod">
          <ac:chgData name="北野 正和" userId="0e9cc0ea2752a10b" providerId="LiveId" clId="{B8D4ACE4-8696-4CFB-A8BA-D1A793DF2AD6}" dt="2020-09-05T23:55:23.724" v="77" actId="164"/>
          <ac:spMkLst>
            <pc:docMk/>
            <pc:sldMk cId="3204227690" sldId="307"/>
            <ac:spMk id="6" creationId="{E9C45855-8E44-4575-9491-4CC75398832D}"/>
          </ac:spMkLst>
        </pc:spChg>
        <pc:spChg chg="mod">
          <ac:chgData name="北野 正和" userId="0e9cc0ea2752a10b" providerId="LiveId" clId="{B8D4ACE4-8696-4CFB-A8BA-D1A793DF2AD6}" dt="2020-09-05T23:55:23.724" v="77" actId="164"/>
          <ac:spMkLst>
            <pc:docMk/>
            <pc:sldMk cId="3204227690" sldId="307"/>
            <ac:spMk id="7" creationId="{61D15E2A-8FAF-4BF8-A930-2D7EB360F26D}"/>
          </ac:spMkLst>
        </pc:spChg>
        <pc:spChg chg="mod">
          <ac:chgData name="北野 正和" userId="0e9cc0ea2752a10b" providerId="LiveId" clId="{B8D4ACE4-8696-4CFB-A8BA-D1A793DF2AD6}" dt="2020-09-05T23:55:23.724" v="77" actId="164"/>
          <ac:spMkLst>
            <pc:docMk/>
            <pc:sldMk cId="3204227690" sldId="307"/>
            <ac:spMk id="14" creationId="{9CB95402-75BF-4CC7-BE28-B69550A63527}"/>
          </ac:spMkLst>
        </pc:spChg>
        <pc:spChg chg="mod">
          <ac:chgData name="北野 正和" userId="0e9cc0ea2752a10b" providerId="LiveId" clId="{B8D4ACE4-8696-4CFB-A8BA-D1A793DF2AD6}" dt="2020-09-05T23:55:23.724" v="77" actId="164"/>
          <ac:spMkLst>
            <pc:docMk/>
            <pc:sldMk cId="3204227690" sldId="307"/>
            <ac:spMk id="15" creationId="{CE97C995-9574-4886-A4B1-59C01833D25C}"/>
          </ac:spMkLst>
        </pc:spChg>
        <pc:grpChg chg="add mod">
          <ac:chgData name="北野 正和" userId="0e9cc0ea2752a10b" providerId="LiveId" clId="{B8D4ACE4-8696-4CFB-A8BA-D1A793DF2AD6}" dt="2020-09-05T23:55:23.724" v="77" actId="164"/>
          <ac:grpSpMkLst>
            <pc:docMk/>
            <pc:sldMk cId="3204227690" sldId="307"/>
            <ac:grpSpMk id="2" creationId="{3700BBB4-46AE-456D-8656-54A47B785300}"/>
          </ac:grpSpMkLst>
        </pc:grpChg>
        <pc:cxnChg chg="mod">
          <ac:chgData name="北野 正和" userId="0e9cc0ea2752a10b" providerId="LiveId" clId="{B8D4ACE4-8696-4CFB-A8BA-D1A793DF2AD6}" dt="2020-09-05T23:55:23.724" v="77" actId="164"/>
          <ac:cxnSpMkLst>
            <pc:docMk/>
            <pc:sldMk cId="3204227690" sldId="307"/>
            <ac:cxnSpMk id="8" creationId="{BCF25D61-5A50-423D-AC1A-122D5DED498A}"/>
          </ac:cxnSpMkLst>
        </pc:cxnChg>
        <pc:cxnChg chg="mod">
          <ac:chgData name="北野 正和" userId="0e9cc0ea2752a10b" providerId="LiveId" clId="{B8D4ACE4-8696-4CFB-A8BA-D1A793DF2AD6}" dt="2020-09-05T23:55:23.724" v="77" actId="164"/>
          <ac:cxnSpMkLst>
            <pc:docMk/>
            <pc:sldMk cId="3204227690" sldId="307"/>
            <ac:cxnSpMk id="11" creationId="{23F30CFF-AFB4-497A-A7C9-7B34966AF03F}"/>
          </ac:cxnSpMkLst>
        </pc:cxnChg>
      </pc:sldChg>
      <pc:sldChg chg="modSp modTransition setBg modAnim">
        <pc:chgData name="北野 正和" userId="0e9cc0ea2752a10b" providerId="LiveId" clId="{B8D4ACE4-8696-4CFB-A8BA-D1A793DF2AD6}" dt="2020-09-06T01:39:51.434" v="478"/>
        <pc:sldMkLst>
          <pc:docMk/>
          <pc:sldMk cId="1041201648" sldId="308"/>
        </pc:sldMkLst>
        <pc:spChg chg="mod">
          <ac:chgData name="北野 正和" userId="0e9cc0ea2752a10b" providerId="LiveId" clId="{B8D4ACE4-8696-4CFB-A8BA-D1A793DF2AD6}" dt="2020-09-05T23:50:33.888" v="57" actId="207"/>
          <ac:spMkLst>
            <pc:docMk/>
            <pc:sldMk cId="1041201648" sldId="308"/>
            <ac:spMk id="12" creationId="{5058E0D1-A3B3-450D-9EA1-4CD89F6FEC6A}"/>
          </ac:spMkLst>
        </pc:spChg>
        <pc:spChg chg="mod">
          <ac:chgData name="北野 正和" userId="0e9cc0ea2752a10b" providerId="LiveId" clId="{B8D4ACE4-8696-4CFB-A8BA-D1A793DF2AD6}" dt="2020-09-05T23:50:51.516" v="68"/>
          <ac:spMkLst>
            <pc:docMk/>
            <pc:sldMk cId="1041201648" sldId="308"/>
            <ac:spMk id="15" creationId="{461778DF-7C5F-45D2-84D8-A27D8E486334}"/>
          </ac:spMkLst>
        </pc:spChg>
        <pc:spChg chg="mod">
          <ac:chgData name="北野 正和" userId="0e9cc0ea2752a10b" providerId="LiveId" clId="{B8D4ACE4-8696-4CFB-A8BA-D1A793DF2AD6}" dt="2020-09-05T23:50:30.351" v="56" actId="207"/>
          <ac:spMkLst>
            <pc:docMk/>
            <pc:sldMk cId="1041201648" sldId="308"/>
            <ac:spMk id="17" creationId="{7A577FCD-881A-41A3-8CD3-B42B0F4C48FE}"/>
          </ac:spMkLst>
        </pc:spChg>
      </pc:sldChg>
      <pc:sldChg chg="addSp delSp modSp mod ord modTransition setBg delAnim modAnim">
        <pc:chgData name="北野 正和" userId="0e9cc0ea2752a10b" providerId="LiveId" clId="{B8D4ACE4-8696-4CFB-A8BA-D1A793DF2AD6}" dt="2020-09-06T22:07:30.787" v="1912"/>
        <pc:sldMkLst>
          <pc:docMk/>
          <pc:sldMk cId="1249883022" sldId="309"/>
        </pc:sldMkLst>
        <pc:spChg chg="add del mod">
          <ac:chgData name="北野 正和" userId="0e9cc0ea2752a10b" providerId="LiveId" clId="{B8D4ACE4-8696-4CFB-A8BA-D1A793DF2AD6}" dt="2020-09-06T21:31:40.473" v="1109"/>
          <ac:spMkLst>
            <pc:docMk/>
            <pc:sldMk cId="1249883022" sldId="309"/>
            <ac:spMk id="10" creationId="{7104BF30-D700-4677-80C9-CBFCA991770A}"/>
          </ac:spMkLst>
        </pc:spChg>
        <pc:spChg chg="add mod topLvl">
          <ac:chgData name="北野 正和" userId="0e9cc0ea2752a10b" providerId="LiveId" clId="{B8D4ACE4-8696-4CFB-A8BA-D1A793DF2AD6}" dt="2020-09-06T21:38:45.458" v="1312" actId="164"/>
          <ac:spMkLst>
            <pc:docMk/>
            <pc:sldMk cId="1249883022" sldId="309"/>
            <ac:spMk id="11" creationId="{A1817D53-DF43-4E59-B442-46B3433BDC9D}"/>
          </ac:spMkLst>
        </pc:spChg>
        <pc:spChg chg="mod">
          <ac:chgData name="北野 正和" userId="0e9cc0ea2752a10b" providerId="LiveId" clId="{B8D4ACE4-8696-4CFB-A8BA-D1A793DF2AD6}" dt="2020-09-06T21:21:38.426" v="543"/>
          <ac:spMkLst>
            <pc:docMk/>
            <pc:sldMk cId="1249883022" sldId="309"/>
            <ac:spMk id="13" creationId="{449F0E23-CED2-483F-847C-909BCAB65BB7}"/>
          </ac:spMkLst>
        </pc:spChg>
        <pc:grpChg chg="mod">
          <ac:chgData name="北野 正和" userId="0e9cc0ea2752a10b" providerId="LiveId" clId="{B8D4ACE4-8696-4CFB-A8BA-D1A793DF2AD6}" dt="2020-09-05T23:51:47.400" v="72" actId="164"/>
          <ac:grpSpMkLst>
            <pc:docMk/>
            <pc:sldMk cId="1249883022" sldId="309"/>
            <ac:grpSpMk id="4" creationId="{05B463CE-E29F-4E73-B5CC-1A788D574397}"/>
          </ac:grpSpMkLst>
        </pc:grpChg>
        <pc:grpChg chg="add del mod">
          <ac:chgData name="北野 正和" userId="0e9cc0ea2752a10b" providerId="LiveId" clId="{B8D4ACE4-8696-4CFB-A8BA-D1A793DF2AD6}" dt="2020-09-06T21:24:09.348" v="705" actId="478"/>
          <ac:grpSpMkLst>
            <pc:docMk/>
            <pc:sldMk cId="1249883022" sldId="309"/>
            <ac:grpSpMk id="8" creationId="{4424F841-3BEC-4DC6-973B-D15726BB68FE}"/>
          </ac:grpSpMkLst>
        </pc:grpChg>
        <pc:grpChg chg="add del mod">
          <ac:chgData name="北野 正和" userId="0e9cc0ea2752a10b" providerId="LiveId" clId="{B8D4ACE4-8696-4CFB-A8BA-D1A793DF2AD6}" dt="2020-09-06T21:38:26.943" v="1300" actId="165"/>
          <ac:grpSpMkLst>
            <pc:docMk/>
            <pc:sldMk cId="1249883022" sldId="309"/>
            <ac:grpSpMk id="18" creationId="{7A042C1B-7783-41EA-973C-97AD8FD3F77D}"/>
          </ac:grpSpMkLst>
        </pc:grpChg>
        <pc:grpChg chg="add mod">
          <ac:chgData name="北野 正和" userId="0e9cc0ea2752a10b" providerId="LiveId" clId="{B8D4ACE4-8696-4CFB-A8BA-D1A793DF2AD6}" dt="2020-09-06T21:38:48.443" v="1313" actId="1076"/>
          <ac:grpSpMkLst>
            <pc:docMk/>
            <pc:sldMk cId="1249883022" sldId="309"/>
            <ac:grpSpMk id="19" creationId="{423EAC98-124B-4B50-9241-163D6358CC3F}"/>
          </ac:grpSpMkLst>
        </pc:grpChg>
        <pc:picChg chg="add mod topLvl">
          <ac:chgData name="北野 正和" userId="0e9cc0ea2752a10b" providerId="LiveId" clId="{B8D4ACE4-8696-4CFB-A8BA-D1A793DF2AD6}" dt="2020-09-06T21:38:45.458" v="1312" actId="164"/>
          <ac:picMkLst>
            <pc:docMk/>
            <pc:sldMk cId="1249883022" sldId="309"/>
            <ac:picMk id="9" creationId="{1D972E14-90CF-4EA5-842E-A195479D5915}"/>
          </ac:picMkLst>
        </pc:picChg>
      </pc:sldChg>
      <pc:sldChg chg="addSp modSp new mod modTransition setBg">
        <pc:chgData name="北野 正和" userId="0e9cc0ea2752a10b" providerId="LiveId" clId="{B8D4ACE4-8696-4CFB-A8BA-D1A793DF2AD6}" dt="2020-09-06T01:39:51.434" v="478"/>
        <pc:sldMkLst>
          <pc:docMk/>
          <pc:sldMk cId="988424995" sldId="310"/>
        </pc:sldMkLst>
        <pc:picChg chg="add mod">
          <ac:chgData name="北野 正和" userId="0e9cc0ea2752a10b" providerId="LiveId" clId="{B8D4ACE4-8696-4CFB-A8BA-D1A793DF2AD6}" dt="2020-09-05T23:27:58.064" v="8" actId="962"/>
          <ac:picMkLst>
            <pc:docMk/>
            <pc:sldMk cId="988424995" sldId="310"/>
            <ac:picMk id="3" creationId="{5042D778-86B0-401D-8723-86A7D20BAC3A}"/>
          </ac:picMkLst>
        </pc:picChg>
      </pc:sldChg>
      <pc:sldChg chg="addSp delSp modSp del mod">
        <pc:chgData name="北野 正和" userId="0e9cc0ea2752a10b" providerId="LiveId" clId="{B8D4ACE4-8696-4CFB-A8BA-D1A793DF2AD6}" dt="2020-09-06T01:21:31.439" v="365" actId="47"/>
        <pc:sldMkLst>
          <pc:docMk/>
          <pc:sldMk cId="1716906405" sldId="311"/>
        </pc:sldMkLst>
        <pc:spChg chg="add del mod">
          <ac:chgData name="北野 正和" userId="0e9cc0ea2752a10b" providerId="LiveId" clId="{B8D4ACE4-8696-4CFB-A8BA-D1A793DF2AD6}" dt="2020-09-06T01:21:28.743" v="364" actId="478"/>
          <ac:spMkLst>
            <pc:docMk/>
            <pc:sldMk cId="1716906405" sldId="311"/>
            <ac:spMk id="2" creationId="{A96688DB-399E-440C-A33C-7FB0BCFF8770}"/>
          </ac:spMkLst>
        </pc:spChg>
        <pc:picChg chg="del">
          <ac:chgData name="北野 正和" userId="0e9cc0ea2752a10b" providerId="LiveId" clId="{B8D4ACE4-8696-4CFB-A8BA-D1A793DF2AD6}" dt="2020-09-06T01:20:59.882" v="310" actId="478"/>
          <ac:picMkLst>
            <pc:docMk/>
            <pc:sldMk cId="1716906405" sldId="311"/>
            <ac:picMk id="3" creationId="{5042D778-86B0-401D-8723-86A7D20BAC3A}"/>
          </ac:picMkLst>
        </pc:picChg>
      </pc:sldChg>
      <pc:sldChg chg="del">
        <pc:chgData name="北野 正和" userId="0e9cc0ea2752a10b" providerId="LiveId" clId="{B8D4ACE4-8696-4CFB-A8BA-D1A793DF2AD6}" dt="2020-09-06T01:20:47.932" v="309"/>
        <pc:sldMkLst>
          <pc:docMk/>
          <pc:sldMk cId="2723825326" sldId="311"/>
        </pc:sldMkLst>
      </pc:sldChg>
      <pc:sldChg chg="del ord">
        <pc:chgData name="北野 正和" userId="0e9cc0ea2752a10b" providerId="LiveId" clId="{B8D4ACE4-8696-4CFB-A8BA-D1A793DF2AD6}" dt="2020-09-06T22:07:57.052" v="1915" actId="47"/>
        <pc:sldMkLst>
          <pc:docMk/>
          <pc:sldMk cId="3755543046" sldId="311"/>
        </pc:sldMkLst>
      </pc:sldChg>
      <pc:sldChg chg="addSp delSp modSp mod modTransition setBg delAnim modAnim">
        <pc:chgData name="北野 正和" userId="0e9cc0ea2752a10b" providerId="LiveId" clId="{B8D4ACE4-8696-4CFB-A8BA-D1A793DF2AD6}" dt="2020-09-06T22:05:11.587" v="1776" actId="1076"/>
        <pc:sldMkLst>
          <pc:docMk/>
          <pc:sldMk cId="1167634773" sldId="312"/>
        </pc:sldMkLst>
        <pc:spChg chg="add mod">
          <ac:chgData name="北野 正和" userId="0e9cc0ea2752a10b" providerId="LiveId" clId="{B8D4ACE4-8696-4CFB-A8BA-D1A793DF2AD6}" dt="2020-09-06T21:59:13.527" v="1623" actId="20577"/>
          <ac:spMkLst>
            <pc:docMk/>
            <pc:sldMk cId="1167634773" sldId="312"/>
            <ac:spMk id="2" creationId="{6D5CB346-F286-4226-B304-B3336451849E}"/>
          </ac:spMkLst>
        </pc:spChg>
        <pc:spChg chg="del">
          <ac:chgData name="北野 正和" userId="0e9cc0ea2752a10b" providerId="LiveId" clId="{B8D4ACE4-8696-4CFB-A8BA-D1A793DF2AD6}" dt="2020-09-06T21:48:36.564" v="1466" actId="478"/>
          <ac:spMkLst>
            <pc:docMk/>
            <pc:sldMk cId="1167634773" sldId="312"/>
            <ac:spMk id="10" creationId="{719F7499-72E5-4125-AEB4-461C8F261871}"/>
          </ac:spMkLst>
        </pc:spChg>
        <pc:spChg chg="del">
          <ac:chgData name="北野 正和" userId="0e9cc0ea2752a10b" providerId="LiveId" clId="{B8D4ACE4-8696-4CFB-A8BA-D1A793DF2AD6}" dt="2020-09-06T21:48:32.813" v="1464" actId="478"/>
          <ac:spMkLst>
            <pc:docMk/>
            <pc:sldMk cId="1167634773" sldId="312"/>
            <ac:spMk id="11" creationId="{00D22944-9171-42F8-A449-08DAFB5B46C8}"/>
          </ac:spMkLst>
        </pc:spChg>
        <pc:spChg chg="del">
          <ac:chgData name="北野 正和" userId="0e9cc0ea2752a10b" providerId="LiveId" clId="{B8D4ACE4-8696-4CFB-A8BA-D1A793DF2AD6}" dt="2020-09-06T21:48:37.548" v="1467" actId="478"/>
          <ac:spMkLst>
            <pc:docMk/>
            <pc:sldMk cId="1167634773" sldId="312"/>
            <ac:spMk id="12" creationId="{5058E0D1-A3B3-450D-9EA1-4CD89F6FEC6A}"/>
          </ac:spMkLst>
        </pc:spChg>
        <pc:spChg chg="del">
          <ac:chgData name="北野 正和" userId="0e9cc0ea2752a10b" providerId="LiveId" clId="{B8D4ACE4-8696-4CFB-A8BA-D1A793DF2AD6}" dt="2020-09-06T21:48:34.219" v="1465" actId="478"/>
          <ac:spMkLst>
            <pc:docMk/>
            <pc:sldMk cId="1167634773" sldId="312"/>
            <ac:spMk id="13" creationId="{E5DE7C0A-3CBB-410F-A24F-510068AA03E3}"/>
          </ac:spMkLst>
        </pc:spChg>
        <pc:spChg chg="del mod">
          <ac:chgData name="北野 正和" userId="0e9cc0ea2752a10b" providerId="LiveId" clId="{B8D4ACE4-8696-4CFB-A8BA-D1A793DF2AD6}" dt="2020-09-06T21:48:41.690" v="1470" actId="478"/>
          <ac:spMkLst>
            <pc:docMk/>
            <pc:sldMk cId="1167634773" sldId="312"/>
            <ac:spMk id="14" creationId="{A1A33832-105C-47F1-9FBA-B26F22A5AD65}"/>
          </ac:spMkLst>
        </pc:spChg>
        <pc:spChg chg="del">
          <ac:chgData name="北野 正和" userId="0e9cc0ea2752a10b" providerId="LiveId" clId="{B8D4ACE4-8696-4CFB-A8BA-D1A793DF2AD6}" dt="2020-09-06T21:48:39.642" v="1468" actId="478"/>
          <ac:spMkLst>
            <pc:docMk/>
            <pc:sldMk cId="1167634773" sldId="312"/>
            <ac:spMk id="15" creationId="{461778DF-7C5F-45D2-84D8-A27D8E486334}"/>
          </ac:spMkLst>
        </pc:spChg>
        <pc:spChg chg="del">
          <ac:chgData name="北野 正和" userId="0e9cc0ea2752a10b" providerId="LiveId" clId="{B8D4ACE4-8696-4CFB-A8BA-D1A793DF2AD6}" dt="2020-09-06T21:48:24.671" v="1460" actId="478"/>
          <ac:spMkLst>
            <pc:docMk/>
            <pc:sldMk cId="1167634773" sldId="312"/>
            <ac:spMk id="16" creationId="{D7D6D34D-8CB5-49B3-BB29-F631C5F8FEE2}"/>
          </ac:spMkLst>
        </pc:spChg>
        <pc:spChg chg="mod">
          <ac:chgData name="北野 正和" userId="0e9cc0ea2752a10b" providerId="LiveId" clId="{B8D4ACE4-8696-4CFB-A8BA-D1A793DF2AD6}" dt="2020-09-06T21:59:20.831" v="1624" actId="1076"/>
          <ac:spMkLst>
            <pc:docMk/>
            <pc:sldMk cId="1167634773" sldId="312"/>
            <ac:spMk id="17" creationId="{7A577FCD-881A-41A3-8CD3-B42B0F4C48FE}"/>
          </ac:spMkLst>
        </pc:spChg>
        <pc:spChg chg="del">
          <ac:chgData name="北野 正和" userId="0e9cc0ea2752a10b" providerId="LiveId" clId="{B8D4ACE4-8696-4CFB-A8BA-D1A793DF2AD6}" dt="2020-09-06T21:48:30.454" v="1462" actId="478"/>
          <ac:spMkLst>
            <pc:docMk/>
            <pc:sldMk cId="1167634773" sldId="312"/>
            <ac:spMk id="18" creationId="{E147DA1B-D792-47A3-A997-885175DF1B63}"/>
          </ac:spMkLst>
        </pc:spChg>
        <pc:spChg chg="mod">
          <ac:chgData name="北野 正和" userId="0e9cc0ea2752a10b" providerId="LiveId" clId="{B8D4ACE4-8696-4CFB-A8BA-D1A793DF2AD6}" dt="2020-09-06T21:47:44.377" v="1392"/>
          <ac:spMkLst>
            <pc:docMk/>
            <pc:sldMk cId="1167634773" sldId="312"/>
            <ac:spMk id="22" creationId="{24DCCF56-CE01-42F0-ACB9-E83D5D20DA83}"/>
          </ac:spMkLst>
        </pc:spChg>
        <pc:spChg chg="mod topLvl">
          <ac:chgData name="北野 正和" userId="0e9cc0ea2752a10b" providerId="LiveId" clId="{B8D4ACE4-8696-4CFB-A8BA-D1A793DF2AD6}" dt="2020-09-06T22:05:08.321" v="1775" actId="1076"/>
          <ac:spMkLst>
            <pc:docMk/>
            <pc:sldMk cId="1167634773" sldId="312"/>
            <ac:spMk id="24" creationId="{B0D27868-7EEB-4029-9C83-674B24A9947B}"/>
          </ac:spMkLst>
        </pc:spChg>
        <pc:grpChg chg="add del mod">
          <ac:chgData name="北野 正和" userId="0e9cc0ea2752a10b" providerId="LiveId" clId="{B8D4ACE4-8696-4CFB-A8BA-D1A793DF2AD6}" dt="2020-09-06T22:04:30.205" v="1766" actId="165"/>
          <ac:grpSpMkLst>
            <pc:docMk/>
            <pc:sldMk cId="1167634773" sldId="312"/>
            <ac:grpSpMk id="23" creationId="{DD7D4CE2-EF7C-4776-A9AB-7A7E4FA17EDF}"/>
          </ac:grpSpMkLst>
        </pc:grpChg>
        <pc:graphicFrameChg chg="add del mod">
          <ac:chgData name="北野 正和" userId="0e9cc0ea2752a10b" providerId="LiveId" clId="{B8D4ACE4-8696-4CFB-A8BA-D1A793DF2AD6}" dt="2020-09-06T21:58:46.800" v="1600" actId="478"/>
          <ac:graphicFrameMkLst>
            <pc:docMk/>
            <pc:sldMk cId="1167634773" sldId="312"/>
            <ac:graphicFrameMk id="21" creationId="{824BE622-2F5B-43C9-AB8C-4BA8C0E75FCD}"/>
          </ac:graphicFrameMkLst>
        </pc:graphicFrameChg>
        <pc:picChg chg="add del mod">
          <ac:chgData name="北野 正和" userId="0e9cc0ea2752a10b" providerId="LiveId" clId="{B8D4ACE4-8696-4CFB-A8BA-D1A793DF2AD6}" dt="2020-09-06T22:02:02.144" v="1760" actId="478"/>
          <ac:picMkLst>
            <pc:docMk/>
            <pc:sldMk cId="1167634773" sldId="312"/>
            <ac:picMk id="3" creationId="{13E4AD4A-09E0-4A58-BAF1-1F464FF342D2}"/>
          </ac:picMkLst>
        </pc:picChg>
        <pc:picChg chg="del">
          <ac:chgData name="北野 正和" userId="0e9cc0ea2752a10b" providerId="LiveId" clId="{B8D4ACE4-8696-4CFB-A8BA-D1A793DF2AD6}" dt="2020-09-06T21:48:31.953" v="1463" actId="478"/>
          <ac:picMkLst>
            <pc:docMk/>
            <pc:sldMk cId="1167634773" sldId="312"/>
            <ac:picMk id="5" creationId="{F3820C35-370A-41DB-A5AD-DF30439824A3}"/>
          </ac:picMkLst>
        </pc:picChg>
        <pc:picChg chg="del mod">
          <ac:chgData name="北野 正和" userId="0e9cc0ea2752a10b" providerId="LiveId" clId="{B8D4ACE4-8696-4CFB-A8BA-D1A793DF2AD6}" dt="2020-09-06T22:01:56.768" v="1759" actId="478"/>
          <ac:picMkLst>
            <pc:docMk/>
            <pc:sldMk cId="1167634773" sldId="312"/>
            <ac:picMk id="6" creationId="{79E95A6C-8B38-4787-9134-3F27072798AB}"/>
          </ac:picMkLst>
        </pc:picChg>
        <pc:picChg chg="add mod">
          <ac:chgData name="北野 正和" userId="0e9cc0ea2752a10b" providerId="LiveId" clId="{B8D4ACE4-8696-4CFB-A8BA-D1A793DF2AD6}" dt="2020-09-06T22:03:25.837" v="1762" actId="1076"/>
          <ac:picMkLst>
            <pc:docMk/>
            <pc:sldMk cId="1167634773" sldId="312"/>
            <ac:picMk id="7" creationId="{6328B5F7-A5DB-4322-A15E-F72AA68D39F4}"/>
          </ac:picMkLst>
        </pc:picChg>
        <pc:picChg chg="add mod">
          <ac:chgData name="北野 正和" userId="0e9cc0ea2752a10b" providerId="LiveId" clId="{B8D4ACE4-8696-4CFB-A8BA-D1A793DF2AD6}" dt="2020-09-06T22:04:00.556" v="1764" actId="1076"/>
          <ac:picMkLst>
            <pc:docMk/>
            <pc:sldMk cId="1167634773" sldId="312"/>
            <ac:picMk id="9" creationId="{1FD9682B-07D3-4133-88CD-573DBAA062A8}"/>
          </ac:picMkLst>
        </pc:picChg>
        <pc:picChg chg="mod topLvl">
          <ac:chgData name="北野 正和" userId="0e9cc0ea2752a10b" providerId="LiveId" clId="{B8D4ACE4-8696-4CFB-A8BA-D1A793DF2AD6}" dt="2020-09-06T22:05:11.587" v="1776" actId="1076"/>
          <ac:picMkLst>
            <pc:docMk/>
            <pc:sldMk cId="1167634773" sldId="312"/>
            <ac:picMk id="25" creationId="{AF59A4BB-50E7-407C-9355-69FCE3F17A7E}"/>
          </ac:picMkLst>
        </pc:picChg>
      </pc:sldChg>
      <pc:sldMasterChg chg="setBg modSldLayout">
        <pc:chgData name="北野 正和" userId="0e9cc0ea2752a10b" providerId="LiveId" clId="{B8D4ACE4-8696-4CFB-A8BA-D1A793DF2AD6}" dt="2020-09-05T23:26:37.088" v="5"/>
        <pc:sldMasterMkLst>
          <pc:docMk/>
          <pc:sldMasterMk cId="2819613638" sldId="2147483648"/>
        </pc:sldMasterMkLst>
        <pc:sldLayoutChg chg="setBg">
          <pc:chgData name="北野 正和" userId="0e9cc0ea2752a10b" providerId="LiveId" clId="{B8D4ACE4-8696-4CFB-A8BA-D1A793DF2AD6}" dt="2020-09-05T23:26:37.088" v="5"/>
          <pc:sldLayoutMkLst>
            <pc:docMk/>
            <pc:sldMasterMk cId="2819613638" sldId="2147483648"/>
            <pc:sldLayoutMk cId="3056392170" sldId="2147483649"/>
          </pc:sldLayoutMkLst>
        </pc:sldLayoutChg>
        <pc:sldLayoutChg chg="setBg">
          <pc:chgData name="北野 正和" userId="0e9cc0ea2752a10b" providerId="LiveId" clId="{B8D4ACE4-8696-4CFB-A8BA-D1A793DF2AD6}" dt="2020-09-05T23:26:37.088" v="5"/>
          <pc:sldLayoutMkLst>
            <pc:docMk/>
            <pc:sldMasterMk cId="2819613638" sldId="2147483648"/>
            <pc:sldLayoutMk cId="1483995575" sldId="2147483650"/>
          </pc:sldLayoutMkLst>
        </pc:sldLayoutChg>
        <pc:sldLayoutChg chg="setBg">
          <pc:chgData name="北野 正和" userId="0e9cc0ea2752a10b" providerId="LiveId" clId="{B8D4ACE4-8696-4CFB-A8BA-D1A793DF2AD6}" dt="2020-09-05T23:26:37.088" v="5"/>
          <pc:sldLayoutMkLst>
            <pc:docMk/>
            <pc:sldMasterMk cId="2819613638" sldId="2147483648"/>
            <pc:sldLayoutMk cId="477647764" sldId="2147483651"/>
          </pc:sldLayoutMkLst>
        </pc:sldLayoutChg>
        <pc:sldLayoutChg chg="setBg">
          <pc:chgData name="北野 正和" userId="0e9cc0ea2752a10b" providerId="LiveId" clId="{B8D4ACE4-8696-4CFB-A8BA-D1A793DF2AD6}" dt="2020-09-05T23:26:37.088" v="5"/>
          <pc:sldLayoutMkLst>
            <pc:docMk/>
            <pc:sldMasterMk cId="2819613638" sldId="2147483648"/>
            <pc:sldLayoutMk cId="4073866450" sldId="2147483652"/>
          </pc:sldLayoutMkLst>
        </pc:sldLayoutChg>
        <pc:sldLayoutChg chg="setBg">
          <pc:chgData name="北野 正和" userId="0e9cc0ea2752a10b" providerId="LiveId" clId="{B8D4ACE4-8696-4CFB-A8BA-D1A793DF2AD6}" dt="2020-09-05T23:26:37.088" v="5"/>
          <pc:sldLayoutMkLst>
            <pc:docMk/>
            <pc:sldMasterMk cId="2819613638" sldId="2147483648"/>
            <pc:sldLayoutMk cId="1046995066" sldId="2147483653"/>
          </pc:sldLayoutMkLst>
        </pc:sldLayoutChg>
        <pc:sldLayoutChg chg="setBg">
          <pc:chgData name="北野 正和" userId="0e9cc0ea2752a10b" providerId="LiveId" clId="{B8D4ACE4-8696-4CFB-A8BA-D1A793DF2AD6}" dt="2020-09-05T23:26:37.088" v="5"/>
          <pc:sldLayoutMkLst>
            <pc:docMk/>
            <pc:sldMasterMk cId="2819613638" sldId="2147483648"/>
            <pc:sldLayoutMk cId="2062021054" sldId="2147483654"/>
          </pc:sldLayoutMkLst>
        </pc:sldLayoutChg>
        <pc:sldLayoutChg chg="setBg">
          <pc:chgData name="北野 正和" userId="0e9cc0ea2752a10b" providerId="LiveId" clId="{B8D4ACE4-8696-4CFB-A8BA-D1A793DF2AD6}" dt="2020-09-05T23:26:37.088" v="5"/>
          <pc:sldLayoutMkLst>
            <pc:docMk/>
            <pc:sldMasterMk cId="2819613638" sldId="2147483648"/>
            <pc:sldLayoutMk cId="1712209881" sldId="2147483655"/>
          </pc:sldLayoutMkLst>
        </pc:sldLayoutChg>
        <pc:sldLayoutChg chg="setBg">
          <pc:chgData name="北野 正和" userId="0e9cc0ea2752a10b" providerId="LiveId" clId="{B8D4ACE4-8696-4CFB-A8BA-D1A793DF2AD6}" dt="2020-09-05T23:26:37.088" v="5"/>
          <pc:sldLayoutMkLst>
            <pc:docMk/>
            <pc:sldMasterMk cId="2819613638" sldId="2147483648"/>
            <pc:sldLayoutMk cId="1155623988" sldId="2147483656"/>
          </pc:sldLayoutMkLst>
        </pc:sldLayoutChg>
        <pc:sldLayoutChg chg="setBg">
          <pc:chgData name="北野 正和" userId="0e9cc0ea2752a10b" providerId="LiveId" clId="{B8D4ACE4-8696-4CFB-A8BA-D1A793DF2AD6}" dt="2020-09-05T23:26:37.088" v="5"/>
          <pc:sldLayoutMkLst>
            <pc:docMk/>
            <pc:sldMasterMk cId="2819613638" sldId="2147483648"/>
            <pc:sldLayoutMk cId="3808441925" sldId="2147483657"/>
          </pc:sldLayoutMkLst>
        </pc:sldLayoutChg>
        <pc:sldLayoutChg chg="setBg">
          <pc:chgData name="北野 正和" userId="0e9cc0ea2752a10b" providerId="LiveId" clId="{B8D4ACE4-8696-4CFB-A8BA-D1A793DF2AD6}" dt="2020-09-05T23:26:37.088" v="5"/>
          <pc:sldLayoutMkLst>
            <pc:docMk/>
            <pc:sldMasterMk cId="2819613638" sldId="2147483648"/>
            <pc:sldLayoutMk cId="3858645121" sldId="2147483658"/>
          </pc:sldLayoutMkLst>
        </pc:sldLayoutChg>
        <pc:sldLayoutChg chg="setBg">
          <pc:chgData name="北野 正和" userId="0e9cc0ea2752a10b" providerId="LiveId" clId="{B8D4ACE4-8696-4CFB-A8BA-D1A793DF2AD6}" dt="2020-09-05T23:26:37.088" v="5"/>
          <pc:sldLayoutMkLst>
            <pc:docMk/>
            <pc:sldMasterMk cId="2819613638" sldId="2147483648"/>
            <pc:sldLayoutMk cId="4097881646" sldId="2147483659"/>
          </pc:sldLayoutMkLst>
        </pc:sldLayoutChg>
      </pc:sldMasterChg>
      <pc:sldMasterChg chg="setBg modSldLayout">
        <pc:chgData name="北野 正和" userId="0e9cc0ea2752a10b" providerId="LiveId" clId="{B8D4ACE4-8696-4CFB-A8BA-D1A793DF2AD6}" dt="2020-09-05T23:26:37.088" v="5"/>
        <pc:sldMasterMkLst>
          <pc:docMk/>
          <pc:sldMasterMk cId="1086838401" sldId="2147483660"/>
        </pc:sldMasterMkLst>
        <pc:sldLayoutChg chg="setBg">
          <pc:chgData name="北野 正和" userId="0e9cc0ea2752a10b" providerId="LiveId" clId="{B8D4ACE4-8696-4CFB-A8BA-D1A793DF2AD6}" dt="2020-09-05T23:26:37.088" v="5"/>
          <pc:sldLayoutMkLst>
            <pc:docMk/>
            <pc:sldMasterMk cId="1086838401" sldId="2147483660"/>
            <pc:sldLayoutMk cId="793373293" sldId="2147483661"/>
          </pc:sldLayoutMkLst>
        </pc:sldLayoutChg>
        <pc:sldLayoutChg chg="setBg">
          <pc:chgData name="北野 正和" userId="0e9cc0ea2752a10b" providerId="LiveId" clId="{B8D4ACE4-8696-4CFB-A8BA-D1A793DF2AD6}" dt="2020-09-05T23:26:37.088" v="5"/>
          <pc:sldLayoutMkLst>
            <pc:docMk/>
            <pc:sldMasterMk cId="1086838401" sldId="2147483660"/>
            <pc:sldLayoutMk cId="1938109712" sldId="2147483662"/>
          </pc:sldLayoutMkLst>
        </pc:sldLayoutChg>
        <pc:sldLayoutChg chg="setBg">
          <pc:chgData name="北野 正和" userId="0e9cc0ea2752a10b" providerId="LiveId" clId="{B8D4ACE4-8696-4CFB-A8BA-D1A793DF2AD6}" dt="2020-09-05T23:26:37.088" v="5"/>
          <pc:sldLayoutMkLst>
            <pc:docMk/>
            <pc:sldMasterMk cId="1086838401" sldId="2147483660"/>
            <pc:sldLayoutMk cId="406120089" sldId="2147483663"/>
          </pc:sldLayoutMkLst>
        </pc:sldLayoutChg>
        <pc:sldLayoutChg chg="setBg">
          <pc:chgData name="北野 正和" userId="0e9cc0ea2752a10b" providerId="LiveId" clId="{B8D4ACE4-8696-4CFB-A8BA-D1A793DF2AD6}" dt="2020-09-05T23:26:37.088" v="5"/>
          <pc:sldLayoutMkLst>
            <pc:docMk/>
            <pc:sldMasterMk cId="1086838401" sldId="2147483660"/>
            <pc:sldLayoutMk cId="420120567" sldId="2147483664"/>
          </pc:sldLayoutMkLst>
        </pc:sldLayoutChg>
        <pc:sldLayoutChg chg="setBg">
          <pc:chgData name="北野 正和" userId="0e9cc0ea2752a10b" providerId="LiveId" clId="{B8D4ACE4-8696-4CFB-A8BA-D1A793DF2AD6}" dt="2020-09-05T23:26:37.088" v="5"/>
          <pc:sldLayoutMkLst>
            <pc:docMk/>
            <pc:sldMasterMk cId="1086838401" sldId="2147483660"/>
            <pc:sldLayoutMk cId="3804533108" sldId="2147483665"/>
          </pc:sldLayoutMkLst>
        </pc:sldLayoutChg>
        <pc:sldLayoutChg chg="setBg">
          <pc:chgData name="北野 正和" userId="0e9cc0ea2752a10b" providerId="LiveId" clId="{B8D4ACE4-8696-4CFB-A8BA-D1A793DF2AD6}" dt="2020-09-05T23:26:37.088" v="5"/>
          <pc:sldLayoutMkLst>
            <pc:docMk/>
            <pc:sldMasterMk cId="1086838401" sldId="2147483660"/>
            <pc:sldLayoutMk cId="1947752528" sldId="2147483666"/>
          </pc:sldLayoutMkLst>
        </pc:sldLayoutChg>
        <pc:sldLayoutChg chg="setBg">
          <pc:chgData name="北野 正和" userId="0e9cc0ea2752a10b" providerId="LiveId" clId="{B8D4ACE4-8696-4CFB-A8BA-D1A793DF2AD6}" dt="2020-09-05T23:26:37.088" v="5"/>
          <pc:sldLayoutMkLst>
            <pc:docMk/>
            <pc:sldMasterMk cId="1086838401" sldId="2147483660"/>
            <pc:sldLayoutMk cId="2701639667" sldId="2147483667"/>
          </pc:sldLayoutMkLst>
        </pc:sldLayoutChg>
        <pc:sldLayoutChg chg="setBg">
          <pc:chgData name="北野 正和" userId="0e9cc0ea2752a10b" providerId="LiveId" clId="{B8D4ACE4-8696-4CFB-A8BA-D1A793DF2AD6}" dt="2020-09-05T23:26:37.088" v="5"/>
          <pc:sldLayoutMkLst>
            <pc:docMk/>
            <pc:sldMasterMk cId="1086838401" sldId="2147483660"/>
            <pc:sldLayoutMk cId="3703446829" sldId="2147483668"/>
          </pc:sldLayoutMkLst>
        </pc:sldLayoutChg>
        <pc:sldLayoutChg chg="setBg">
          <pc:chgData name="北野 正和" userId="0e9cc0ea2752a10b" providerId="LiveId" clId="{B8D4ACE4-8696-4CFB-A8BA-D1A793DF2AD6}" dt="2020-09-05T23:26:37.088" v="5"/>
          <pc:sldLayoutMkLst>
            <pc:docMk/>
            <pc:sldMasterMk cId="1086838401" sldId="2147483660"/>
            <pc:sldLayoutMk cId="2856705121" sldId="2147483669"/>
          </pc:sldLayoutMkLst>
        </pc:sldLayoutChg>
        <pc:sldLayoutChg chg="setBg">
          <pc:chgData name="北野 正和" userId="0e9cc0ea2752a10b" providerId="LiveId" clId="{B8D4ACE4-8696-4CFB-A8BA-D1A793DF2AD6}" dt="2020-09-05T23:26:37.088" v="5"/>
          <pc:sldLayoutMkLst>
            <pc:docMk/>
            <pc:sldMasterMk cId="1086838401" sldId="2147483660"/>
            <pc:sldLayoutMk cId="2746956837" sldId="2147483670"/>
          </pc:sldLayoutMkLst>
        </pc:sldLayoutChg>
        <pc:sldLayoutChg chg="setBg">
          <pc:chgData name="北野 正和" userId="0e9cc0ea2752a10b" providerId="LiveId" clId="{B8D4ACE4-8696-4CFB-A8BA-D1A793DF2AD6}" dt="2020-09-05T23:26:37.088" v="5"/>
          <pc:sldLayoutMkLst>
            <pc:docMk/>
            <pc:sldMasterMk cId="1086838401" sldId="2147483660"/>
            <pc:sldLayoutMk cId="4020126908" sldId="2147483671"/>
          </pc:sldLayoutMkLst>
        </pc:sldLayoutChg>
      </pc:sldMasterChg>
      <pc:sldMasterChg chg="del delSldLayout">
        <pc:chgData name="北野 正和" userId="0e9cc0ea2752a10b" providerId="LiveId" clId="{B8D4ACE4-8696-4CFB-A8BA-D1A793DF2AD6}" dt="2020-09-05T23:25:45.813" v="0" actId="47"/>
        <pc:sldMasterMkLst>
          <pc:docMk/>
          <pc:sldMasterMk cId="3038932009" sldId="2147483672"/>
        </pc:sldMasterMkLst>
        <pc:sldLayoutChg chg="del">
          <pc:chgData name="北野 正和" userId="0e9cc0ea2752a10b" providerId="LiveId" clId="{B8D4ACE4-8696-4CFB-A8BA-D1A793DF2AD6}" dt="2020-09-05T23:25:45.813" v="0" actId="47"/>
          <pc:sldLayoutMkLst>
            <pc:docMk/>
            <pc:sldMasterMk cId="3038932009" sldId="2147483672"/>
            <pc:sldLayoutMk cId="4245643716" sldId="2147483673"/>
          </pc:sldLayoutMkLst>
        </pc:sldLayoutChg>
        <pc:sldLayoutChg chg="del">
          <pc:chgData name="北野 正和" userId="0e9cc0ea2752a10b" providerId="LiveId" clId="{B8D4ACE4-8696-4CFB-A8BA-D1A793DF2AD6}" dt="2020-09-05T23:25:45.813" v="0" actId="47"/>
          <pc:sldLayoutMkLst>
            <pc:docMk/>
            <pc:sldMasterMk cId="3038932009" sldId="2147483672"/>
            <pc:sldLayoutMk cId="4189306652" sldId="2147483674"/>
          </pc:sldLayoutMkLst>
        </pc:sldLayoutChg>
        <pc:sldLayoutChg chg="del">
          <pc:chgData name="北野 正和" userId="0e9cc0ea2752a10b" providerId="LiveId" clId="{B8D4ACE4-8696-4CFB-A8BA-D1A793DF2AD6}" dt="2020-09-05T23:25:45.813" v="0" actId="47"/>
          <pc:sldLayoutMkLst>
            <pc:docMk/>
            <pc:sldMasterMk cId="3038932009" sldId="2147483672"/>
            <pc:sldLayoutMk cId="3568965527" sldId="2147483675"/>
          </pc:sldLayoutMkLst>
        </pc:sldLayoutChg>
        <pc:sldLayoutChg chg="del">
          <pc:chgData name="北野 正和" userId="0e9cc0ea2752a10b" providerId="LiveId" clId="{B8D4ACE4-8696-4CFB-A8BA-D1A793DF2AD6}" dt="2020-09-05T23:25:45.813" v="0" actId="47"/>
          <pc:sldLayoutMkLst>
            <pc:docMk/>
            <pc:sldMasterMk cId="3038932009" sldId="2147483672"/>
            <pc:sldLayoutMk cId="1029627578" sldId="2147483676"/>
          </pc:sldLayoutMkLst>
        </pc:sldLayoutChg>
        <pc:sldLayoutChg chg="del">
          <pc:chgData name="北野 正和" userId="0e9cc0ea2752a10b" providerId="LiveId" clId="{B8D4ACE4-8696-4CFB-A8BA-D1A793DF2AD6}" dt="2020-09-05T23:25:45.813" v="0" actId="47"/>
          <pc:sldLayoutMkLst>
            <pc:docMk/>
            <pc:sldMasterMk cId="3038932009" sldId="2147483672"/>
            <pc:sldLayoutMk cId="3346078142" sldId="2147483677"/>
          </pc:sldLayoutMkLst>
        </pc:sldLayoutChg>
        <pc:sldLayoutChg chg="del">
          <pc:chgData name="北野 正和" userId="0e9cc0ea2752a10b" providerId="LiveId" clId="{B8D4ACE4-8696-4CFB-A8BA-D1A793DF2AD6}" dt="2020-09-05T23:25:45.813" v="0" actId="47"/>
          <pc:sldLayoutMkLst>
            <pc:docMk/>
            <pc:sldMasterMk cId="3038932009" sldId="2147483672"/>
            <pc:sldLayoutMk cId="144766225" sldId="2147483678"/>
          </pc:sldLayoutMkLst>
        </pc:sldLayoutChg>
        <pc:sldLayoutChg chg="del">
          <pc:chgData name="北野 正和" userId="0e9cc0ea2752a10b" providerId="LiveId" clId="{B8D4ACE4-8696-4CFB-A8BA-D1A793DF2AD6}" dt="2020-09-05T23:25:45.813" v="0" actId="47"/>
          <pc:sldLayoutMkLst>
            <pc:docMk/>
            <pc:sldMasterMk cId="3038932009" sldId="2147483672"/>
            <pc:sldLayoutMk cId="76207892" sldId="2147483679"/>
          </pc:sldLayoutMkLst>
        </pc:sldLayoutChg>
        <pc:sldLayoutChg chg="del">
          <pc:chgData name="北野 正和" userId="0e9cc0ea2752a10b" providerId="LiveId" clId="{B8D4ACE4-8696-4CFB-A8BA-D1A793DF2AD6}" dt="2020-09-05T23:25:45.813" v="0" actId="47"/>
          <pc:sldLayoutMkLst>
            <pc:docMk/>
            <pc:sldMasterMk cId="3038932009" sldId="2147483672"/>
            <pc:sldLayoutMk cId="406088540" sldId="2147483680"/>
          </pc:sldLayoutMkLst>
        </pc:sldLayoutChg>
        <pc:sldLayoutChg chg="del">
          <pc:chgData name="北野 正和" userId="0e9cc0ea2752a10b" providerId="LiveId" clId="{B8D4ACE4-8696-4CFB-A8BA-D1A793DF2AD6}" dt="2020-09-05T23:25:45.813" v="0" actId="47"/>
          <pc:sldLayoutMkLst>
            <pc:docMk/>
            <pc:sldMasterMk cId="3038932009" sldId="2147483672"/>
            <pc:sldLayoutMk cId="279826734" sldId="2147483681"/>
          </pc:sldLayoutMkLst>
        </pc:sldLayoutChg>
        <pc:sldLayoutChg chg="del">
          <pc:chgData name="北野 正和" userId="0e9cc0ea2752a10b" providerId="LiveId" clId="{B8D4ACE4-8696-4CFB-A8BA-D1A793DF2AD6}" dt="2020-09-05T23:25:45.813" v="0" actId="47"/>
          <pc:sldLayoutMkLst>
            <pc:docMk/>
            <pc:sldMasterMk cId="3038932009" sldId="2147483672"/>
            <pc:sldLayoutMk cId="1394360368" sldId="2147483682"/>
          </pc:sldLayoutMkLst>
        </pc:sldLayoutChg>
        <pc:sldLayoutChg chg="del">
          <pc:chgData name="北野 正和" userId="0e9cc0ea2752a10b" providerId="LiveId" clId="{B8D4ACE4-8696-4CFB-A8BA-D1A793DF2AD6}" dt="2020-09-05T23:25:45.813" v="0" actId="47"/>
          <pc:sldLayoutMkLst>
            <pc:docMk/>
            <pc:sldMasterMk cId="3038932009" sldId="2147483672"/>
            <pc:sldLayoutMk cId="1335331690" sldId="2147483683"/>
          </pc:sldLayoutMkLst>
        </pc:sldLayoutChg>
      </pc:sldMasterChg>
    </pc:docChg>
  </pc:docChgLst>
  <pc:docChgLst>
    <pc:chgData name="北野 正和" userId="0e9cc0ea2752a10b" providerId="LiveId" clId="{7EE63241-6ED0-47B3-A19B-19589261EC4D}"/>
    <pc:docChg chg="undo redo custSel addSld delSld modSld sldOrd">
      <pc:chgData name="北野 正和" userId="0e9cc0ea2752a10b" providerId="LiveId" clId="{7EE63241-6ED0-47B3-A19B-19589261EC4D}" dt="2020-09-05T23:20:08.119" v="2841"/>
      <pc:docMkLst>
        <pc:docMk/>
      </pc:docMkLst>
      <pc:sldChg chg="setBg">
        <pc:chgData name="北野 正和" userId="0e9cc0ea2752a10b" providerId="LiveId" clId="{7EE63241-6ED0-47B3-A19B-19589261EC4D}" dt="2020-09-05T23:20:08.119" v="2841"/>
        <pc:sldMkLst>
          <pc:docMk/>
          <pc:sldMk cId="851808480" sldId="267"/>
        </pc:sldMkLst>
      </pc:sldChg>
      <pc:sldChg chg="addSp delSp modSp mod setBg delAnim modAnim">
        <pc:chgData name="北野 正和" userId="0e9cc0ea2752a10b" providerId="LiveId" clId="{7EE63241-6ED0-47B3-A19B-19589261EC4D}" dt="2020-09-05T23:20:08.119" v="2841"/>
        <pc:sldMkLst>
          <pc:docMk/>
          <pc:sldMk cId="3186332840" sldId="269"/>
        </pc:sldMkLst>
        <pc:spChg chg="mod">
          <ac:chgData name="北野 正和" userId="0e9cc0ea2752a10b" providerId="LiveId" clId="{7EE63241-6ED0-47B3-A19B-19589261EC4D}" dt="2020-09-05T22:44:43.099" v="1661" actId="207"/>
          <ac:spMkLst>
            <pc:docMk/>
            <pc:sldMk cId="3186332840" sldId="269"/>
            <ac:spMk id="2" creationId="{0FBE8205-4DDD-4499-8997-FED2406C67ED}"/>
          </ac:spMkLst>
        </pc:spChg>
        <pc:spChg chg="mod">
          <ac:chgData name="北野 正和" userId="0e9cc0ea2752a10b" providerId="LiveId" clId="{7EE63241-6ED0-47B3-A19B-19589261EC4D}" dt="2020-09-05T00:39:11.410" v="353" actId="1076"/>
          <ac:spMkLst>
            <pc:docMk/>
            <pc:sldMk cId="3186332840" sldId="269"/>
            <ac:spMk id="8" creationId="{41FD1A8F-0795-4E12-BC3A-38481D2F4092}"/>
          </ac:spMkLst>
        </pc:spChg>
        <pc:spChg chg="add del mod">
          <ac:chgData name="北野 正和" userId="0e9cc0ea2752a10b" providerId="LiveId" clId="{7EE63241-6ED0-47B3-A19B-19589261EC4D}" dt="2020-09-05T00:23:55.419" v="190" actId="478"/>
          <ac:spMkLst>
            <pc:docMk/>
            <pc:sldMk cId="3186332840" sldId="269"/>
            <ac:spMk id="9" creationId="{FBBF72EB-774E-469F-80A8-BB66088ECBCA}"/>
          </ac:spMkLst>
        </pc:spChg>
        <pc:spChg chg="add del mod">
          <ac:chgData name="北野 正和" userId="0e9cc0ea2752a10b" providerId="LiveId" clId="{7EE63241-6ED0-47B3-A19B-19589261EC4D}" dt="2020-09-05T00:23:58.075" v="191" actId="478"/>
          <ac:spMkLst>
            <pc:docMk/>
            <pc:sldMk cId="3186332840" sldId="269"/>
            <ac:spMk id="10" creationId="{94220DA0-A7E8-4B64-9961-125FBAE7DCA5}"/>
          </ac:spMkLst>
        </pc:spChg>
        <pc:spChg chg="mod">
          <ac:chgData name="北野 正和" userId="0e9cc0ea2752a10b" providerId="LiveId" clId="{7EE63241-6ED0-47B3-A19B-19589261EC4D}" dt="2020-09-05T00:38:22.709" v="351" actId="1076"/>
          <ac:spMkLst>
            <pc:docMk/>
            <pc:sldMk cId="3186332840" sldId="269"/>
            <ac:spMk id="12" creationId="{6CFB76EC-C8BF-4B81-9BDE-83B22E6D5027}"/>
          </ac:spMkLst>
        </pc:spChg>
        <pc:spChg chg="mod">
          <ac:chgData name="北野 正和" userId="0e9cc0ea2752a10b" providerId="LiveId" clId="{7EE63241-6ED0-47B3-A19B-19589261EC4D}" dt="2020-09-05T00:38:13.149" v="349" actId="1076"/>
          <ac:spMkLst>
            <pc:docMk/>
            <pc:sldMk cId="3186332840" sldId="269"/>
            <ac:spMk id="14" creationId="{B9CDD886-1D34-4932-87F6-9B7CC9CFEF5D}"/>
          </ac:spMkLst>
        </pc:spChg>
        <pc:spChg chg="mod">
          <ac:chgData name="北野 正和" userId="0e9cc0ea2752a10b" providerId="LiveId" clId="{7EE63241-6ED0-47B3-A19B-19589261EC4D}" dt="2020-09-05T00:38:29.610" v="352" actId="1076"/>
          <ac:spMkLst>
            <pc:docMk/>
            <pc:sldMk cId="3186332840" sldId="269"/>
            <ac:spMk id="16" creationId="{E1AE430F-4EDF-4C78-B436-87854206417F}"/>
          </ac:spMkLst>
        </pc:spChg>
        <pc:spChg chg="mod">
          <ac:chgData name="北野 正和" userId="0e9cc0ea2752a10b" providerId="LiveId" clId="{7EE63241-6ED0-47B3-A19B-19589261EC4D}" dt="2020-09-05T00:38:07.690" v="348" actId="1076"/>
          <ac:spMkLst>
            <pc:docMk/>
            <pc:sldMk cId="3186332840" sldId="269"/>
            <ac:spMk id="18" creationId="{8C7A6965-3FED-4FA6-AC48-BCF24B12E1B2}"/>
          </ac:spMkLst>
        </pc:spChg>
        <pc:spChg chg="mod">
          <ac:chgData name="北野 正和" userId="0e9cc0ea2752a10b" providerId="LiveId" clId="{7EE63241-6ED0-47B3-A19B-19589261EC4D}" dt="2020-09-05T00:37:50.155" v="344" actId="6549"/>
          <ac:spMkLst>
            <pc:docMk/>
            <pc:sldMk cId="3186332840" sldId="269"/>
            <ac:spMk id="20" creationId="{7F436C9C-F82B-4069-831B-E0260CAE5B7F}"/>
          </ac:spMkLst>
        </pc:spChg>
        <pc:spChg chg="add del mod topLvl">
          <ac:chgData name="北野 正和" userId="0e9cc0ea2752a10b" providerId="LiveId" clId="{7EE63241-6ED0-47B3-A19B-19589261EC4D}" dt="2020-09-05T00:26:55.755" v="238" actId="478"/>
          <ac:spMkLst>
            <pc:docMk/>
            <pc:sldMk cId="3186332840" sldId="269"/>
            <ac:spMk id="22" creationId="{D5508C9E-4471-43C7-8CB1-D0A2D159138B}"/>
          </ac:spMkLst>
        </pc:spChg>
        <pc:spChg chg="add mod topLvl">
          <ac:chgData name="北野 正和" userId="0e9cc0ea2752a10b" providerId="LiveId" clId="{7EE63241-6ED0-47B3-A19B-19589261EC4D}" dt="2020-09-05T00:27:14.315" v="240" actId="255"/>
          <ac:spMkLst>
            <pc:docMk/>
            <pc:sldMk cId="3186332840" sldId="269"/>
            <ac:spMk id="23" creationId="{1F680D50-D4E2-4BF4-9F8A-89D02F424D6E}"/>
          </ac:spMkLst>
        </pc:spChg>
        <pc:spChg chg="add mod">
          <ac:chgData name="北野 正和" userId="0e9cc0ea2752a10b" providerId="LiveId" clId="{7EE63241-6ED0-47B3-A19B-19589261EC4D}" dt="2020-09-05T00:37:05.928" v="341" actId="1076"/>
          <ac:spMkLst>
            <pc:docMk/>
            <pc:sldMk cId="3186332840" sldId="269"/>
            <ac:spMk id="24" creationId="{5C258D4D-0F5F-45F8-BBCA-5FF1977D0C48}"/>
          </ac:spMkLst>
        </pc:spChg>
        <pc:spChg chg="add mod">
          <ac:chgData name="北野 正和" userId="0e9cc0ea2752a10b" providerId="LiveId" clId="{7EE63241-6ED0-47B3-A19B-19589261EC4D}" dt="2020-09-05T00:38:17.120" v="350" actId="1076"/>
          <ac:spMkLst>
            <pc:docMk/>
            <pc:sldMk cId="3186332840" sldId="269"/>
            <ac:spMk id="25" creationId="{07449BD7-4E70-4B06-94DB-71EEEF4D3696}"/>
          </ac:spMkLst>
        </pc:spChg>
        <pc:spChg chg="add del mod">
          <ac:chgData name="北野 正和" userId="0e9cc0ea2752a10b" providerId="LiveId" clId="{7EE63241-6ED0-47B3-A19B-19589261EC4D}" dt="2020-09-05T00:27:16.688" v="241" actId="478"/>
          <ac:spMkLst>
            <pc:docMk/>
            <pc:sldMk cId="3186332840" sldId="269"/>
            <ac:spMk id="27" creationId="{5CBB6883-2388-4E51-9C25-04DAB08F34F0}"/>
          </ac:spMkLst>
        </pc:spChg>
        <pc:spChg chg="add del mod">
          <ac:chgData name="北野 正和" userId="0e9cc0ea2752a10b" providerId="LiveId" clId="{7EE63241-6ED0-47B3-A19B-19589261EC4D}" dt="2020-09-05T00:27:25.996" v="244" actId="478"/>
          <ac:spMkLst>
            <pc:docMk/>
            <pc:sldMk cId="3186332840" sldId="269"/>
            <ac:spMk id="29" creationId="{E98A9892-264D-40B1-A69F-6BB9EBDD0FF0}"/>
          </ac:spMkLst>
        </pc:spChg>
        <pc:spChg chg="add mod">
          <ac:chgData name="北野 正和" userId="0e9cc0ea2752a10b" providerId="LiveId" clId="{7EE63241-6ED0-47B3-A19B-19589261EC4D}" dt="2020-09-05T00:36:15.324" v="335" actId="255"/>
          <ac:spMkLst>
            <pc:docMk/>
            <pc:sldMk cId="3186332840" sldId="269"/>
            <ac:spMk id="31" creationId="{DA989BAB-9F0B-4561-918B-CABD62933342}"/>
          </ac:spMkLst>
        </pc:spChg>
        <pc:spChg chg="add mod ord">
          <ac:chgData name="北野 正和" userId="0e9cc0ea2752a10b" providerId="LiveId" clId="{7EE63241-6ED0-47B3-A19B-19589261EC4D}" dt="2020-09-05T00:36:20.573" v="336" actId="255"/>
          <ac:spMkLst>
            <pc:docMk/>
            <pc:sldMk cId="3186332840" sldId="269"/>
            <ac:spMk id="33" creationId="{BE1D629C-2516-44A7-A0F8-33F67373D728}"/>
          </ac:spMkLst>
        </pc:spChg>
        <pc:grpChg chg="add del mod">
          <ac:chgData name="北野 正和" userId="0e9cc0ea2752a10b" providerId="LiveId" clId="{7EE63241-6ED0-47B3-A19B-19589261EC4D}" dt="2020-09-05T00:26:51.699" v="236" actId="165"/>
          <ac:grpSpMkLst>
            <pc:docMk/>
            <pc:sldMk cId="3186332840" sldId="269"/>
            <ac:grpSpMk id="30" creationId="{F4D1601B-1EAF-42FB-A03B-4F7924B91B02}"/>
          </ac:grpSpMkLst>
        </pc:grpChg>
        <pc:graphicFrameChg chg="del">
          <ac:chgData name="北野 正和" userId="0e9cc0ea2752a10b" providerId="LiveId" clId="{7EE63241-6ED0-47B3-A19B-19589261EC4D}" dt="2020-09-05T00:15:30.958" v="21" actId="478"/>
          <ac:graphicFrameMkLst>
            <pc:docMk/>
            <pc:sldMk cId="3186332840" sldId="269"/>
            <ac:graphicFrameMk id="6" creationId="{8B5EBC9F-F490-428C-926D-355510E7BE1B}"/>
          </ac:graphicFrameMkLst>
        </pc:graphicFrameChg>
        <pc:graphicFrameChg chg="add del mod">
          <ac:chgData name="北野 正和" userId="0e9cc0ea2752a10b" providerId="LiveId" clId="{7EE63241-6ED0-47B3-A19B-19589261EC4D}" dt="2020-09-05T00:22:23.774" v="117" actId="478"/>
          <ac:graphicFrameMkLst>
            <pc:docMk/>
            <pc:sldMk cId="3186332840" sldId="269"/>
            <ac:graphicFrameMk id="11" creationId="{9C654F5B-F56D-4122-BF45-33C3FB63510C}"/>
          </ac:graphicFrameMkLst>
        </pc:graphicFrameChg>
        <pc:picChg chg="add mod">
          <ac:chgData name="北野 正和" userId="0e9cc0ea2752a10b" providerId="LiveId" clId="{7EE63241-6ED0-47B3-A19B-19589261EC4D}" dt="2020-09-05T00:31:37.363" v="309" actId="1076"/>
          <ac:picMkLst>
            <pc:docMk/>
            <pc:sldMk cId="3186332840" sldId="269"/>
            <ac:picMk id="4" creationId="{2F553F31-FAD4-4F6D-8BCE-6B1517E98D36}"/>
          </ac:picMkLst>
        </pc:picChg>
        <pc:picChg chg="add mod ord">
          <ac:chgData name="北野 正和" userId="0e9cc0ea2752a10b" providerId="LiveId" clId="{7EE63241-6ED0-47B3-A19B-19589261EC4D}" dt="2020-09-05T00:31:29.503" v="307" actId="1076"/>
          <ac:picMkLst>
            <pc:docMk/>
            <pc:sldMk cId="3186332840" sldId="269"/>
            <ac:picMk id="5" creationId="{0AA82A80-A328-4444-9454-54BE6034B05C}"/>
          </ac:picMkLst>
        </pc:picChg>
        <pc:picChg chg="add mod">
          <ac:chgData name="北野 正和" userId="0e9cc0ea2752a10b" providerId="LiveId" clId="{7EE63241-6ED0-47B3-A19B-19589261EC4D}" dt="2020-09-05T00:31:32.412" v="308" actId="1076"/>
          <ac:picMkLst>
            <pc:docMk/>
            <pc:sldMk cId="3186332840" sldId="269"/>
            <ac:picMk id="7" creationId="{2319522F-B4D7-4764-B5FC-DA6E05E968AD}"/>
          </ac:picMkLst>
        </pc:picChg>
      </pc:sldChg>
      <pc:sldChg chg="addSp delSp modSp del mod">
        <pc:chgData name="北野 正和" userId="0e9cc0ea2752a10b" providerId="LiveId" clId="{7EE63241-6ED0-47B3-A19B-19589261EC4D}" dt="2020-09-05T22:46:23.027" v="1680" actId="47"/>
        <pc:sldMkLst>
          <pc:docMk/>
          <pc:sldMk cId="1923377729" sldId="270"/>
        </pc:sldMkLst>
        <pc:spChg chg="add">
          <ac:chgData name="北野 正和" userId="0e9cc0ea2752a10b" providerId="LiveId" clId="{7EE63241-6ED0-47B3-A19B-19589261EC4D}" dt="2020-09-05T22:46:17.115" v="1679" actId="22"/>
          <ac:spMkLst>
            <pc:docMk/>
            <pc:sldMk cId="1923377729" sldId="270"/>
            <ac:spMk id="2" creationId="{BE86A495-63DF-4C14-88F8-0B4F4D44AE75}"/>
          </ac:spMkLst>
        </pc:spChg>
        <pc:spChg chg="del mod">
          <ac:chgData name="北野 正和" userId="0e9cc0ea2752a10b" providerId="LiveId" clId="{7EE63241-6ED0-47B3-A19B-19589261EC4D}" dt="2020-09-05T22:46:15.555" v="1678" actId="478"/>
          <ac:spMkLst>
            <pc:docMk/>
            <pc:sldMk cId="1923377729" sldId="270"/>
            <ac:spMk id="7" creationId="{1C406970-F7A3-49F9-8FA6-4B7E0BB1FED5}"/>
          </ac:spMkLst>
        </pc:spChg>
      </pc:sldChg>
      <pc:sldChg chg="modSp setBg">
        <pc:chgData name="北野 正和" userId="0e9cc0ea2752a10b" providerId="LiveId" clId="{7EE63241-6ED0-47B3-A19B-19589261EC4D}" dt="2020-09-05T23:20:08.119" v="2841"/>
        <pc:sldMkLst>
          <pc:docMk/>
          <pc:sldMk cId="3052692155" sldId="283"/>
        </pc:sldMkLst>
        <pc:spChg chg="mod">
          <ac:chgData name="北野 正和" userId="0e9cc0ea2752a10b" providerId="LiveId" clId="{7EE63241-6ED0-47B3-A19B-19589261EC4D}" dt="2020-09-05T22:44:48.659" v="1662" actId="207"/>
          <ac:spMkLst>
            <pc:docMk/>
            <pc:sldMk cId="3052692155" sldId="283"/>
            <ac:spMk id="7" creationId="{1C406970-F7A3-49F9-8FA6-4B7E0BB1FED5}"/>
          </ac:spMkLst>
        </pc:spChg>
      </pc:sldChg>
      <pc:sldChg chg="addSp modSp setBg modAnim">
        <pc:chgData name="北野 正和" userId="0e9cc0ea2752a10b" providerId="LiveId" clId="{7EE63241-6ED0-47B3-A19B-19589261EC4D}" dt="2020-09-05T22:24:02.338" v="1275"/>
        <pc:sldMkLst>
          <pc:docMk/>
          <pc:sldMk cId="1582242073" sldId="289"/>
        </pc:sldMkLst>
        <pc:spChg chg="mod">
          <ac:chgData name="北野 正和" userId="0e9cc0ea2752a10b" providerId="LiveId" clId="{7EE63241-6ED0-47B3-A19B-19589261EC4D}" dt="2020-09-05T00:42:12.935" v="432" actId="164"/>
          <ac:spMkLst>
            <pc:docMk/>
            <pc:sldMk cId="1582242073" sldId="289"/>
            <ac:spMk id="5" creationId="{5AB510D2-5B69-492F-B8F3-5C1FEF6A5FFA}"/>
          </ac:spMkLst>
        </pc:spChg>
        <pc:spChg chg="mod">
          <ac:chgData name="北野 正和" userId="0e9cc0ea2752a10b" providerId="LiveId" clId="{7EE63241-6ED0-47B3-A19B-19589261EC4D}" dt="2020-09-05T00:42:26.349" v="433" actId="164"/>
          <ac:spMkLst>
            <pc:docMk/>
            <pc:sldMk cId="1582242073" sldId="289"/>
            <ac:spMk id="7" creationId="{C486E270-CFD0-4F58-BA17-35FDD616485D}"/>
          </ac:spMkLst>
        </pc:spChg>
        <pc:grpChg chg="add mod">
          <ac:chgData name="北野 正和" userId="0e9cc0ea2752a10b" providerId="LiveId" clId="{7EE63241-6ED0-47B3-A19B-19589261EC4D}" dt="2020-09-05T00:42:12.935" v="432" actId="164"/>
          <ac:grpSpMkLst>
            <pc:docMk/>
            <pc:sldMk cId="1582242073" sldId="289"/>
            <ac:grpSpMk id="2" creationId="{722940E4-2076-4C80-A910-B12C6CB0088A}"/>
          </ac:grpSpMkLst>
        </pc:grpChg>
        <pc:grpChg chg="add mod">
          <ac:chgData name="北野 正和" userId="0e9cc0ea2752a10b" providerId="LiveId" clId="{7EE63241-6ED0-47B3-A19B-19589261EC4D}" dt="2020-09-05T00:42:26.349" v="433" actId="164"/>
          <ac:grpSpMkLst>
            <pc:docMk/>
            <pc:sldMk cId="1582242073" sldId="289"/>
            <ac:grpSpMk id="4" creationId="{5A225167-8001-4584-AE2D-2F998B430603}"/>
          </ac:grpSpMkLst>
        </pc:grpChg>
        <pc:picChg chg="mod">
          <ac:chgData name="北野 正和" userId="0e9cc0ea2752a10b" providerId="LiveId" clId="{7EE63241-6ED0-47B3-A19B-19589261EC4D}" dt="2020-09-05T00:42:12.935" v="432" actId="164"/>
          <ac:picMkLst>
            <pc:docMk/>
            <pc:sldMk cId="1582242073" sldId="289"/>
            <ac:picMk id="15" creationId="{FB5B52F4-E478-4B49-ABD3-723B478943EF}"/>
          </ac:picMkLst>
        </pc:picChg>
        <pc:picChg chg="mod">
          <ac:chgData name="北野 正和" userId="0e9cc0ea2752a10b" providerId="LiveId" clId="{7EE63241-6ED0-47B3-A19B-19589261EC4D}" dt="2020-09-05T00:42:26.349" v="433" actId="164"/>
          <ac:picMkLst>
            <pc:docMk/>
            <pc:sldMk cId="1582242073" sldId="289"/>
            <ac:picMk id="19" creationId="{607D0183-3AE4-40BB-A9C9-C7C2C8C58DEC}"/>
          </ac:picMkLst>
        </pc:picChg>
      </pc:sldChg>
      <pc:sldChg chg="addSp modSp setBg modAnim">
        <pc:chgData name="北野 正和" userId="0e9cc0ea2752a10b" providerId="LiveId" clId="{7EE63241-6ED0-47B3-A19B-19589261EC4D}" dt="2020-09-05T23:19:41.718" v="2839"/>
        <pc:sldMkLst>
          <pc:docMk/>
          <pc:sldMk cId="3994306234" sldId="291"/>
        </pc:sldMkLst>
        <pc:spChg chg="mod">
          <ac:chgData name="北野 正和" userId="0e9cc0ea2752a10b" providerId="LiveId" clId="{7EE63241-6ED0-47B3-A19B-19589261EC4D}" dt="2020-09-05T23:10:18.834" v="2679" actId="164"/>
          <ac:spMkLst>
            <pc:docMk/>
            <pc:sldMk cId="3994306234" sldId="291"/>
            <ac:spMk id="9" creationId="{EE582710-6D1B-4CCB-BA98-55EEFB3D4A18}"/>
          </ac:spMkLst>
        </pc:spChg>
        <pc:grpChg chg="add mod">
          <ac:chgData name="北野 正和" userId="0e9cc0ea2752a10b" providerId="LiveId" clId="{7EE63241-6ED0-47B3-A19B-19589261EC4D}" dt="2020-09-05T23:10:18.834" v="2679" actId="164"/>
          <ac:grpSpMkLst>
            <pc:docMk/>
            <pc:sldMk cId="3994306234" sldId="291"/>
            <ac:grpSpMk id="2" creationId="{FBC831E1-CE8D-4F15-A235-E101899F19B2}"/>
          </ac:grpSpMkLst>
        </pc:grpChg>
        <pc:picChg chg="mod">
          <ac:chgData name="北野 正和" userId="0e9cc0ea2752a10b" providerId="LiveId" clId="{7EE63241-6ED0-47B3-A19B-19589261EC4D}" dt="2020-09-05T23:10:18.834" v="2679" actId="164"/>
          <ac:picMkLst>
            <pc:docMk/>
            <pc:sldMk cId="3994306234" sldId="291"/>
            <ac:picMk id="8" creationId="{11C57B12-85AD-4468-A209-1E4619981998}"/>
          </ac:picMkLst>
        </pc:picChg>
      </pc:sldChg>
      <pc:sldChg chg="addSp modSp mod setBg modAnim">
        <pc:chgData name="北野 正和" userId="0e9cc0ea2752a10b" providerId="LiveId" clId="{7EE63241-6ED0-47B3-A19B-19589261EC4D}" dt="2020-09-05T23:19:41.718" v="2839"/>
        <pc:sldMkLst>
          <pc:docMk/>
          <pc:sldMk cId="3971224777" sldId="292"/>
        </pc:sldMkLst>
        <pc:spChg chg="mod">
          <ac:chgData name="北野 正和" userId="0e9cc0ea2752a10b" providerId="LiveId" clId="{7EE63241-6ED0-47B3-A19B-19589261EC4D}" dt="2020-09-05T23:10:25.492" v="2680" actId="164"/>
          <ac:spMkLst>
            <pc:docMk/>
            <pc:sldMk cId="3971224777" sldId="292"/>
            <ac:spMk id="9" creationId="{EE582710-6D1B-4CCB-BA98-55EEFB3D4A18}"/>
          </ac:spMkLst>
        </pc:spChg>
        <pc:grpChg chg="add mod">
          <ac:chgData name="北野 正和" userId="0e9cc0ea2752a10b" providerId="LiveId" clId="{7EE63241-6ED0-47B3-A19B-19589261EC4D}" dt="2020-09-05T23:10:25.492" v="2680" actId="164"/>
          <ac:grpSpMkLst>
            <pc:docMk/>
            <pc:sldMk cId="3971224777" sldId="292"/>
            <ac:grpSpMk id="3" creationId="{E344EB55-276C-40AE-AAE9-FEE971BA6CB5}"/>
          </ac:grpSpMkLst>
        </pc:grpChg>
        <pc:picChg chg="mod">
          <ac:chgData name="北野 正和" userId="0e9cc0ea2752a10b" providerId="LiveId" clId="{7EE63241-6ED0-47B3-A19B-19589261EC4D}" dt="2020-09-05T23:10:25.492" v="2680" actId="164"/>
          <ac:picMkLst>
            <pc:docMk/>
            <pc:sldMk cId="3971224777" sldId="292"/>
            <ac:picMk id="6" creationId="{94F59307-B53E-4338-BEBC-4A9C6AA28AB8}"/>
          </ac:picMkLst>
        </pc:picChg>
      </pc:sldChg>
      <pc:sldChg chg="addSp modSp mod setBg modAnim">
        <pc:chgData name="北野 正和" userId="0e9cc0ea2752a10b" providerId="LiveId" clId="{7EE63241-6ED0-47B3-A19B-19589261EC4D}" dt="2020-09-05T23:20:08.119" v="2841"/>
        <pc:sldMkLst>
          <pc:docMk/>
          <pc:sldMk cId="2584923465" sldId="293"/>
        </pc:sldMkLst>
        <pc:spChg chg="mod">
          <ac:chgData name="北野 正和" userId="0e9cc0ea2752a10b" providerId="LiveId" clId="{7EE63241-6ED0-47B3-A19B-19589261EC4D}" dt="2020-09-05T23:10:48.445" v="2683" actId="164"/>
          <ac:spMkLst>
            <pc:docMk/>
            <pc:sldMk cId="2584923465" sldId="293"/>
            <ac:spMk id="9" creationId="{EE582710-6D1B-4CCB-BA98-55EEFB3D4A18}"/>
          </ac:spMkLst>
        </pc:spChg>
        <pc:grpChg chg="add mod">
          <ac:chgData name="北野 正和" userId="0e9cc0ea2752a10b" providerId="LiveId" clId="{7EE63241-6ED0-47B3-A19B-19589261EC4D}" dt="2020-09-05T23:10:38.346" v="2682" actId="164"/>
          <ac:grpSpMkLst>
            <pc:docMk/>
            <pc:sldMk cId="2584923465" sldId="293"/>
            <ac:grpSpMk id="3" creationId="{A02A1C02-03C4-42FF-8602-799FA1534E55}"/>
          </ac:grpSpMkLst>
        </pc:grpChg>
        <pc:grpChg chg="add mod">
          <ac:chgData name="北野 正和" userId="0e9cc0ea2752a10b" providerId="LiveId" clId="{7EE63241-6ED0-47B3-A19B-19589261EC4D}" dt="2020-09-05T23:10:48.445" v="2683" actId="164"/>
          <ac:grpSpMkLst>
            <pc:docMk/>
            <pc:sldMk cId="2584923465" sldId="293"/>
            <ac:grpSpMk id="4" creationId="{A6894AC1-F4F0-4C23-9EBC-056E24020974}"/>
          </ac:grpSpMkLst>
        </pc:grpChg>
        <pc:picChg chg="mod">
          <ac:chgData name="北野 正和" userId="0e9cc0ea2752a10b" providerId="LiveId" clId="{7EE63241-6ED0-47B3-A19B-19589261EC4D}" dt="2020-09-05T23:10:48.445" v="2683" actId="164"/>
          <ac:picMkLst>
            <pc:docMk/>
            <pc:sldMk cId="2584923465" sldId="293"/>
            <ac:picMk id="6" creationId="{8282745B-ED30-4539-B1A4-B012D2796057}"/>
          </ac:picMkLst>
        </pc:picChg>
      </pc:sldChg>
      <pc:sldChg chg="modSp setBg">
        <pc:chgData name="北野 正和" userId="0e9cc0ea2752a10b" providerId="LiveId" clId="{7EE63241-6ED0-47B3-A19B-19589261EC4D}" dt="2020-09-05T23:20:08.119" v="2841"/>
        <pc:sldMkLst>
          <pc:docMk/>
          <pc:sldMk cId="2670620813" sldId="296"/>
        </pc:sldMkLst>
        <pc:spChg chg="mod">
          <ac:chgData name="北野 正和" userId="0e9cc0ea2752a10b" providerId="LiveId" clId="{7EE63241-6ED0-47B3-A19B-19589261EC4D}" dt="2020-09-05T00:49:53.420" v="563" actId="207"/>
          <ac:spMkLst>
            <pc:docMk/>
            <pc:sldMk cId="2670620813" sldId="296"/>
            <ac:spMk id="2" creationId="{6888125C-EDD8-4A9F-9094-555ED9819DE8}"/>
          </ac:spMkLst>
        </pc:spChg>
      </pc:sldChg>
      <pc:sldChg chg="setBg">
        <pc:chgData name="北野 正和" userId="0e9cc0ea2752a10b" providerId="LiveId" clId="{7EE63241-6ED0-47B3-A19B-19589261EC4D}" dt="2020-09-05T23:20:08.119" v="2841"/>
        <pc:sldMkLst>
          <pc:docMk/>
          <pc:sldMk cId="2328087884" sldId="299"/>
        </pc:sldMkLst>
      </pc:sldChg>
      <pc:sldChg chg="modSp mod setBg">
        <pc:chgData name="北野 正和" userId="0e9cc0ea2752a10b" providerId="LiveId" clId="{7EE63241-6ED0-47B3-A19B-19589261EC4D}" dt="2020-09-05T23:20:08.119" v="2841"/>
        <pc:sldMkLst>
          <pc:docMk/>
          <pc:sldMk cId="3580527785" sldId="300"/>
        </pc:sldMkLst>
        <pc:picChg chg="mod">
          <ac:chgData name="北野 正和" userId="0e9cc0ea2752a10b" providerId="LiveId" clId="{7EE63241-6ED0-47B3-A19B-19589261EC4D}" dt="2020-09-05T00:49:35.300" v="561" actId="1076"/>
          <ac:picMkLst>
            <pc:docMk/>
            <pc:sldMk cId="3580527785" sldId="300"/>
            <ac:picMk id="2" creationId="{9271CA78-CC3F-41DE-8FDD-179DA777217F}"/>
          </ac:picMkLst>
        </pc:picChg>
      </pc:sldChg>
      <pc:sldChg chg="addSp delSp modSp mod setBg modAnim">
        <pc:chgData name="北野 正和" userId="0e9cc0ea2752a10b" providerId="LiveId" clId="{7EE63241-6ED0-47B3-A19B-19589261EC4D}" dt="2020-09-05T23:20:08.119" v="2841"/>
        <pc:sldMkLst>
          <pc:docMk/>
          <pc:sldMk cId="1602680776" sldId="303"/>
        </pc:sldMkLst>
        <pc:spChg chg="mod">
          <ac:chgData name="北野 正和" userId="0e9cc0ea2752a10b" providerId="LiveId" clId="{7EE63241-6ED0-47B3-A19B-19589261EC4D}" dt="2020-09-05T22:44:37.158" v="1660" actId="207"/>
          <ac:spMkLst>
            <pc:docMk/>
            <pc:sldMk cId="1602680776" sldId="303"/>
            <ac:spMk id="2" creationId="{682240A8-2D51-4A71-8357-E31A3E998479}"/>
          </ac:spMkLst>
        </pc:spChg>
        <pc:spChg chg="mod">
          <ac:chgData name="北野 正和" userId="0e9cc0ea2752a10b" providerId="LiveId" clId="{7EE63241-6ED0-47B3-A19B-19589261EC4D}" dt="2020-09-05T00:46:58.988" v="555" actId="1076"/>
          <ac:spMkLst>
            <pc:docMk/>
            <pc:sldMk cId="1602680776" sldId="303"/>
            <ac:spMk id="3" creationId="{BBD60F8D-AD36-4651-AB60-BF211506D7DE}"/>
          </ac:spMkLst>
        </pc:spChg>
        <pc:spChg chg="mod topLvl">
          <ac:chgData name="北野 正和" userId="0e9cc0ea2752a10b" providerId="LiveId" clId="{7EE63241-6ED0-47B3-A19B-19589261EC4D}" dt="2020-09-05T00:47:29.881" v="559" actId="164"/>
          <ac:spMkLst>
            <pc:docMk/>
            <pc:sldMk cId="1602680776" sldId="303"/>
            <ac:spMk id="5" creationId="{11513DA3-0F5A-48F4-A4D5-8C12C4516868}"/>
          </ac:spMkLst>
        </pc:spChg>
        <pc:grpChg chg="add del mod">
          <ac:chgData name="北野 正和" userId="0e9cc0ea2752a10b" providerId="LiveId" clId="{7EE63241-6ED0-47B3-A19B-19589261EC4D}" dt="2020-09-05T00:15:46.120" v="22" actId="165"/>
          <ac:grpSpMkLst>
            <pc:docMk/>
            <pc:sldMk cId="1602680776" sldId="303"/>
            <ac:grpSpMk id="16" creationId="{E9C7364F-EDC1-4D3A-B560-2B9332494E62}"/>
          </ac:grpSpMkLst>
        </pc:grpChg>
        <pc:grpChg chg="add del mod">
          <ac:chgData name="北野 正和" userId="0e9cc0ea2752a10b" providerId="LiveId" clId="{7EE63241-6ED0-47B3-A19B-19589261EC4D}" dt="2020-09-05T00:16:43.131" v="30" actId="165"/>
          <ac:grpSpMkLst>
            <pc:docMk/>
            <pc:sldMk cId="1602680776" sldId="303"/>
            <ac:grpSpMk id="17" creationId="{63C81801-2DDD-44B5-B6FD-30C24AE1734C}"/>
          </ac:grpSpMkLst>
        </pc:grpChg>
        <pc:grpChg chg="add mod">
          <ac:chgData name="北野 正和" userId="0e9cc0ea2752a10b" providerId="LiveId" clId="{7EE63241-6ED0-47B3-A19B-19589261EC4D}" dt="2020-09-05T00:47:29.881" v="559" actId="164"/>
          <ac:grpSpMkLst>
            <pc:docMk/>
            <pc:sldMk cId="1602680776" sldId="303"/>
            <ac:grpSpMk id="18" creationId="{3102F5BA-6CC6-4FCB-B9DD-870D66722C41}"/>
          </ac:grpSpMkLst>
        </pc:grpChg>
        <pc:picChg chg="add del mod">
          <ac:chgData name="北野 正和" userId="0e9cc0ea2752a10b" providerId="LiveId" clId="{7EE63241-6ED0-47B3-A19B-19589261EC4D}" dt="2020-09-05T00:14:40.140" v="15" actId="478"/>
          <ac:picMkLst>
            <pc:docMk/>
            <pc:sldMk cId="1602680776" sldId="303"/>
            <ac:picMk id="7" creationId="{7C24BD0E-606F-4489-B72D-4B45FFF072B6}"/>
          </ac:picMkLst>
        </pc:picChg>
        <pc:picChg chg="add del mod">
          <ac:chgData name="北野 正和" userId="0e9cc0ea2752a10b" providerId="LiveId" clId="{7EE63241-6ED0-47B3-A19B-19589261EC4D}" dt="2020-09-05T00:12:56.787" v="5" actId="478"/>
          <ac:picMkLst>
            <pc:docMk/>
            <pc:sldMk cId="1602680776" sldId="303"/>
            <ac:picMk id="9" creationId="{943E91E8-97B0-4043-8BC0-CC9F10843AE2}"/>
          </ac:picMkLst>
        </pc:picChg>
        <pc:picChg chg="add mod topLvl">
          <ac:chgData name="北野 正和" userId="0e9cc0ea2752a10b" providerId="LiveId" clId="{7EE63241-6ED0-47B3-A19B-19589261EC4D}" dt="2020-09-05T00:47:29.881" v="559" actId="164"/>
          <ac:picMkLst>
            <pc:docMk/>
            <pc:sldMk cId="1602680776" sldId="303"/>
            <ac:picMk id="11" creationId="{B4A8B50F-88FB-475A-8AA2-BB83182D032C}"/>
          </ac:picMkLst>
        </pc:picChg>
        <pc:picChg chg="add mod topLvl">
          <ac:chgData name="北野 正和" userId="0e9cc0ea2752a10b" providerId="LiveId" clId="{7EE63241-6ED0-47B3-A19B-19589261EC4D}" dt="2020-09-05T00:47:29.881" v="559" actId="164"/>
          <ac:picMkLst>
            <pc:docMk/>
            <pc:sldMk cId="1602680776" sldId="303"/>
            <ac:picMk id="13" creationId="{10499197-8327-450C-AE9D-F0B3F29C15D5}"/>
          </ac:picMkLst>
        </pc:picChg>
        <pc:picChg chg="add del mod">
          <ac:chgData name="北野 正和" userId="0e9cc0ea2752a10b" providerId="LiveId" clId="{7EE63241-6ED0-47B3-A19B-19589261EC4D}" dt="2020-09-05T00:14:37.740" v="14" actId="478"/>
          <ac:picMkLst>
            <pc:docMk/>
            <pc:sldMk cId="1602680776" sldId="303"/>
            <ac:picMk id="15" creationId="{713DD0CD-9527-46E5-932F-D26B017B45CA}"/>
          </ac:picMkLst>
        </pc:picChg>
      </pc:sldChg>
      <pc:sldChg chg="addSp delSp modSp mod setBg">
        <pc:chgData name="北野 正和" userId="0e9cc0ea2752a10b" providerId="LiveId" clId="{7EE63241-6ED0-47B3-A19B-19589261EC4D}" dt="2020-09-05T23:20:08.119" v="2841"/>
        <pc:sldMkLst>
          <pc:docMk/>
          <pc:sldMk cId="2592609986" sldId="304"/>
        </pc:sldMkLst>
        <pc:spChg chg="add">
          <ac:chgData name="北野 正和" userId="0e9cc0ea2752a10b" providerId="LiveId" clId="{7EE63241-6ED0-47B3-A19B-19589261EC4D}" dt="2020-09-05T22:46:05.334" v="1675" actId="22"/>
          <ac:spMkLst>
            <pc:docMk/>
            <pc:sldMk cId="2592609986" sldId="304"/>
            <ac:spMk id="2" creationId="{AB679776-2A65-4D92-872B-AA43C5D39C9F}"/>
          </ac:spMkLst>
        </pc:spChg>
        <pc:spChg chg="del mod">
          <ac:chgData name="北野 正和" userId="0e9cc0ea2752a10b" providerId="LiveId" clId="{7EE63241-6ED0-47B3-A19B-19589261EC4D}" dt="2020-09-05T22:46:03.210" v="1674" actId="478"/>
          <ac:spMkLst>
            <pc:docMk/>
            <pc:sldMk cId="2592609986" sldId="304"/>
            <ac:spMk id="3" creationId="{ACD1390A-2867-4047-9B63-B021BB1AF5F4}"/>
          </ac:spMkLst>
        </pc:spChg>
        <pc:spChg chg="mod">
          <ac:chgData name="北野 正和" userId="0e9cc0ea2752a10b" providerId="LiveId" clId="{7EE63241-6ED0-47B3-A19B-19589261EC4D}" dt="2020-09-05T00:41:43.250" v="431" actId="20577"/>
          <ac:spMkLst>
            <pc:docMk/>
            <pc:sldMk cId="2592609986" sldId="304"/>
            <ac:spMk id="6" creationId="{25FB2A18-97E8-4C23-8D20-E612A8263B32}"/>
          </ac:spMkLst>
        </pc:spChg>
      </pc:sldChg>
      <pc:sldChg chg="addSp delSp modSp mod setBg">
        <pc:chgData name="北野 正和" userId="0e9cc0ea2752a10b" providerId="LiveId" clId="{7EE63241-6ED0-47B3-A19B-19589261EC4D}" dt="2020-09-05T23:20:08.119" v="2841"/>
        <pc:sldMkLst>
          <pc:docMk/>
          <pc:sldMk cId="1503457072" sldId="305"/>
        </pc:sldMkLst>
        <pc:spChg chg="mod">
          <ac:chgData name="北野 正和" userId="0e9cc0ea2752a10b" providerId="LiveId" clId="{7EE63241-6ED0-47B3-A19B-19589261EC4D}" dt="2020-09-05T22:26:25.021" v="1307" actId="14100"/>
          <ac:spMkLst>
            <pc:docMk/>
            <pc:sldMk cId="1503457072" sldId="305"/>
            <ac:spMk id="2" creationId="{CB8A3476-B7D2-4925-BFE1-7DA2F8778BE8}"/>
          </ac:spMkLst>
        </pc:spChg>
        <pc:spChg chg="del mod">
          <ac:chgData name="北野 正和" userId="0e9cc0ea2752a10b" providerId="LiveId" clId="{7EE63241-6ED0-47B3-A19B-19589261EC4D}" dt="2020-09-05T22:46:10.149" v="1676" actId="478"/>
          <ac:spMkLst>
            <pc:docMk/>
            <pc:sldMk cId="1503457072" sldId="305"/>
            <ac:spMk id="3" creationId="{ACD1390A-2867-4047-9B63-B021BB1AF5F4}"/>
          </ac:spMkLst>
        </pc:spChg>
        <pc:spChg chg="add">
          <ac:chgData name="北野 正和" userId="0e9cc0ea2752a10b" providerId="LiveId" clId="{7EE63241-6ED0-47B3-A19B-19589261EC4D}" dt="2020-09-05T22:46:11.754" v="1677" actId="22"/>
          <ac:spMkLst>
            <pc:docMk/>
            <pc:sldMk cId="1503457072" sldId="305"/>
            <ac:spMk id="4" creationId="{2B265F95-EA98-4C90-B0D7-56C768EEA8F6}"/>
          </ac:spMkLst>
        </pc:spChg>
      </pc:sldChg>
      <pc:sldChg chg="addSp delSp modSp new mod ord setBg">
        <pc:chgData name="北野 正和" userId="0e9cc0ea2752a10b" providerId="LiveId" clId="{7EE63241-6ED0-47B3-A19B-19589261EC4D}" dt="2020-09-05T23:20:08.119" v="2841"/>
        <pc:sldMkLst>
          <pc:docMk/>
          <pc:sldMk cId="4052583412" sldId="306"/>
        </pc:sldMkLst>
        <pc:spChg chg="mod">
          <ac:chgData name="北野 正和" userId="0e9cc0ea2752a10b" providerId="LiveId" clId="{7EE63241-6ED0-47B3-A19B-19589261EC4D}" dt="2020-09-05T22:50:28.227" v="1819" actId="122"/>
          <ac:spMkLst>
            <pc:docMk/>
            <pc:sldMk cId="4052583412" sldId="306"/>
            <ac:spMk id="2" creationId="{BBE65B41-6242-4FF8-92FE-0872CE1A7FD8}"/>
          </ac:spMkLst>
        </pc:spChg>
        <pc:spChg chg="del">
          <ac:chgData name="北野 正和" userId="0e9cc0ea2752a10b" providerId="LiveId" clId="{7EE63241-6ED0-47B3-A19B-19589261EC4D}" dt="2020-09-05T22:48:19.250" v="1747" actId="478"/>
          <ac:spMkLst>
            <pc:docMk/>
            <pc:sldMk cId="4052583412" sldId="306"/>
            <ac:spMk id="3" creationId="{C32AC830-77D7-49B3-8BEE-E81DFEE79769}"/>
          </ac:spMkLst>
        </pc:spChg>
        <pc:spChg chg="add mod">
          <ac:chgData name="北野 正和" userId="0e9cc0ea2752a10b" providerId="LiveId" clId="{7EE63241-6ED0-47B3-A19B-19589261EC4D}" dt="2020-09-05T23:00:18.375" v="2022" actId="1076"/>
          <ac:spMkLst>
            <pc:docMk/>
            <pc:sldMk cId="4052583412" sldId="306"/>
            <ac:spMk id="5" creationId="{6815DAE7-C322-4CF2-90F6-CF0F0F9B2AF3}"/>
          </ac:spMkLst>
        </pc:spChg>
        <pc:spChg chg="add mod">
          <ac:chgData name="北野 正和" userId="0e9cc0ea2752a10b" providerId="LiveId" clId="{7EE63241-6ED0-47B3-A19B-19589261EC4D}" dt="2020-09-05T23:18:53.809" v="2837" actId="20577"/>
          <ac:spMkLst>
            <pc:docMk/>
            <pc:sldMk cId="4052583412" sldId="306"/>
            <ac:spMk id="7" creationId="{2682B9A2-47EF-478F-A0F3-93B4DB9D5673}"/>
          </ac:spMkLst>
        </pc:spChg>
        <pc:spChg chg="add mod">
          <ac:chgData name="北野 正和" userId="0e9cc0ea2752a10b" providerId="LiveId" clId="{7EE63241-6ED0-47B3-A19B-19589261EC4D}" dt="2020-09-05T23:00:29.414" v="2023" actId="14100"/>
          <ac:spMkLst>
            <pc:docMk/>
            <pc:sldMk cId="4052583412" sldId="306"/>
            <ac:spMk id="12" creationId="{BD433C99-7112-4E45-9128-148924FBF7A4}"/>
          </ac:spMkLst>
        </pc:spChg>
        <pc:spChg chg="add mod">
          <ac:chgData name="北野 正和" userId="0e9cc0ea2752a10b" providerId="LiveId" clId="{7EE63241-6ED0-47B3-A19B-19589261EC4D}" dt="2020-09-05T23:15:30.531" v="2787" actId="6549"/>
          <ac:spMkLst>
            <pc:docMk/>
            <pc:sldMk cId="4052583412" sldId="306"/>
            <ac:spMk id="13" creationId="{449F0E23-CED2-483F-847C-909BCAB65BB7}"/>
          </ac:spMkLst>
        </pc:spChg>
        <pc:spChg chg="add del mod">
          <ac:chgData name="北野 正和" userId="0e9cc0ea2752a10b" providerId="LiveId" clId="{7EE63241-6ED0-47B3-A19B-19589261EC4D}" dt="2020-09-05T23:02:43.622" v="2196" actId="478"/>
          <ac:spMkLst>
            <pc:docMk/>
            <pc:sldMk cId="4052583412" sldId="306"/>
            <ac:spMk id="15" creationId="{34919A03-0979-42C3-84E8-8AB0544244CC}"/>
          </ac:spMkLst>
        </pc:spChg>
        <pc:spChg chg="mod">
          <ac:chgData name="北野 正和" userId="0e9cc0ea2752a10b" providerId="LiveId" clId="{7EE63241-6ED0-47B3-A19B-19589261EC4D}" dt="2020-09-05T23:14:58.307" v="2777"/>
          <ac:spMkLst>
            <pc:docMk/>
            <pc:sldMk cId="4052583412" sldId="306"/>
            <ac:spMk id="20" creationId="{4241C46F-37D9-4CC1-8C92-3EDEBD6FEF3E}"/>
          </ac:spMkLst>
        </pc:spChg>
        <pc:grpChg chg="add mod">
          <ac:chgData name="北野 正和" userId="0e9cc0ea2752a10b" providerId="LiveId" clId="{7EE63241-6ED0-47B3-A19B-19589261EC4D}" dt="2020-09-05T23:15:34.056" v="2788" actId="1076"/>
          <ac:grpSpMkLst>
            <pc:docMk/>
            <pc:sldMk cId="4052583412" sldId="306"/>
            <ac:grpSpMk id="18" creationId="{8750F3E4-C623-4F0F-BFA9-DB1157F0CA44}"/>
          </ac:grpSpMkLst>
        </pc:grpChg>
        <pc:picChg chg="add del mod ord">
          <ac:chgData name="北野 正和" userId="0e9cc0ea2752a10b" providerId="LiveId" clId="{7EE63241-6ED0-47B3-A19B-19589261EC4D}" dt="2020-09-05T23:18:18.944" v="2830" actId="478"/>
          <ac:picMkLst>
            <pc:docMk/>
            <pc:sldMk cId="4052583412" sldId="306"/>
            <ac:picMk id="9" creationId="{69AA04D7-3BC1-4EDE-A9D5-5908B444F3D9}"/>
          </ac:picMkLst>
        </pc:picChg>
        <pc:picChg chg="add del mod">
          <ac:chgData name="北野 正和" userId="0e9cc0ea2752a10b" providerId="LiveId" clId="{7EE63241-6ED0-47B3-A19B-19589261EC4D}" dt="2020-09-05T22:56:09.253" v="1939" actId="478"/>
          <ac:picMkLst>
            <pc:docMk/>
            <pc:sldMk cId="4052583412" sldId="306"/>
            <ac:picMk id="11" creationId="{387A46A4-A0F4-4BE2-9B84-896E59F2BEE0}"/>
          </ac:picMkLst>
        </pc:picChg>
        <pc:picChg chg="add del mod">
          <ac:chgData name="北野 正和" userId="0e9cc0ea2752a10b" providerId="LiveId" clId="{7EE63241-6ED0-47B3-A19B-19589261EC4D}" dt="2020-09-05T23:15:21.681" v="2779" actId="478"/>
          <ac:picMkLst>
            <pc:docMk/>
            <pc:sldMk cId="4052583412" sldId="306"/>
            <ac:picMk id="17" creationId="{ED780C69-B63F-40C2-8038-2F19347091E9}"/>
          </ac:picMkLst>
        </pc:picChg>
        <pc:picChg chg="mod">
          <ac:chgData name="北野 正和" userId="0e9cc0ea2752a10b" providerId="LiveId" clId="{7EE63241-6ED0-47B3-A19B-19589261EC4D}" dt="2020-09-05T23:14:58.307" v="2777"/>
          <ac:picMkLst>
            <pc:docMk/>
            <pc:sldMk cId="4052583412" sldId="306"/>
            <ac:picMk id="19" creationId="{158780EC-DD26-4E97-B39A-186F9A75594E}"/>
          </ac:picMkLst>
        </pc:picChg>
        <pc:picChg chg="add mod">
          <ac:chgData name="北野 正和" userId="0e9cc0ea2752a10b" providerId="LiveId" clId="{7EE63241-6ED0-47B3-A19B-19589261EC4D}" dt="2020-09-05T23:18:23.039" v="2831" actId="1076"/>
          <ac:picMkLst>
            <pc:docMk/>
            <pc:sldMk cId="4052583412" sldId="306"/>
            <ac:picMk id="22" creationId="{CAD8FB08-253F-47AC-A303-C4B339940D25}"/>
          </ac:picMkLst>
        </pc:picChg>
      </pc:sldChg>
      <pc:sldChg chg="addSp delSp modSp new mod setBg modAnim">
        <pc:chgData name="北野 正和" userId="0e9cc0ea2752a10b" providerId="LiveId" clId="{7EE63241-6ED0-47B3-A19B-19589261EC4D}" dt="2020-09-05T23:20:08.119" v="2841"/>
        <pc:sldMkLst>
          <pc:docMk/>
          <pc:sldMk cId="3204227690" sldId="307"/>
        </pc:sldMkLst>
        <pc:spChg chg="del mod">
          <ac:chgData name="北野 正和" userId="0e9cc0ea2752a10b" providerId="LiveId" clId="{7EE63241-6ED0-47B3-A19B-19589261EC4D}" dt="2020-09-05T22:02:26.452" v="671" actId="478"/>
          <ac:spMkLst>
            <pc:docMk/>
            <pc:sldMk cId="3204227690" sldId="307"/>
            <ac:spMk id="2" creationId="{9A93646D-1ACF-43B8-AA81-29388454F40C}"/>
          </ac:spMkLst>
        </pc:spChg>
        <pc:spChg chg="mod topLvl">
          <ac:chgData name="北野 正和" userId="0e9cc0ea2752a10b" providerId="LiveId" clId="{7EE63241-6ED0-47B3-A19B-19589261EC4D}" dt="2020-09-05T22:12:58.721" v="925" actId="164"/>
          <ac:spMkLst>
            <pc:docMk/>
            <pc:sldMk cId="3204227690" sldId="307"/>
            <ac:spMk id="4" creationId="{E34A64D2-B3CD-4CE6-A016-461BCD6E316A}"/>
          </ac:spMkLst>
        </pc:spChg>
        <pc:spChg chg="mod topLvl">
          <ac:chgData name="北野 正和" userId="0e9cc0ea2752a10b" providerId="LiveId" clId="{7EE63241-6ED0-47B3-A19B-19589261EC4D}" dt="2020-09-05T22:12:58.721" v="925" actId="164"/>
          <ac:spMkLst>
            <pc:docMk/>
            <pc:sldMk cId="3204227690" sldId="307"/>
            <ac:spMk id="5" creationId="{41B44463-F2F1-4D9C-88E6-472E6CA18D02}"/>
          </ac:spMkLst>
        </pc:spChg>
        <pc:spChg chg="mod topLvl">
          <ac:chgData name="北野 正和" userId="0e9cc0ea2752a10b" providerId="LiveId" clId="{7EE63241-6ED0-47B3-A19B-19589261EC4D}" dt="2020-09-05T22:14:34.862" v="936" actId="165"/>
          <ac:spMkLst>
            <pc:docMk/>
            <pc:sldMk cId="3204227690" sldId="307"/>
            <ac:spMk id="6" creationId="{E9C45855-8E44-4575-9491-4CC75398832D}"/>
          </ac:spMkLst>
        </pc:spChg>
        <pc:spChg chg="mod topLvl">
          <ac:chgData name="北野 正和" userId="0e9cc0ea2752a10b" providerId="LiveId" clId="{7EE63241-6ED0-47B3-A19B-19589261EC4D}" dt="2020-09-05T22:14:34.862" v="936" actId="165"/>
          <ac:spMkLst>
            <pc:docMk/>
            <pc:sldMk cId="3204227690" sldId="307"/>
            <ac:spMk id="7" creationId="{61D15E2A-8FAF-4BF8-A930-2D7EB360F26D}"/>
          </ac:spMkLst>
        </pc:spChg>
        <pc:spChg chg="mod topLvl">
          <ac:chgData name="北野 正和" userId="0e9cc0ea2752a10b" providerId="LiveId" clId="{7EE63241-6ED0-47B3-A19B-19589261EC4D}" dt="2020-09-05T22:12:58.721" v="925" actId="164"/>
          <ac:spMkLst>
            <pc:docMk/>
            <pc:sldMk cId="3204227690" sldId="307"/>
            <ac:spMk id="12" creationId="{42F21870-0588-4BBB-BCDB-4E202D303584}"/>
          </ac:spMkLst>
        </pc:spChg>
        <pc:spChg chg="mod topLvl">
          <ac:chgData name="北野 正和" userId="0e9cc0ea2752a10b" providerId="LiveId" clId="{7EE63241-6ED0-47B3-A19B-19589261EC4D}" dt="2020-09-05T22:12:58.721" v="925" actId="164"/>
          <ac:spMkLst>
            <pc:docMk/>
            <pc:sldMk cId="3204227690" sldId="307"/>
            <ac:spMk id="13" creationId="{877DE088-1BFD-449D-A3FD-E5737EB155E2}"/>
          </ac:spMkLst>
        </pc:spChg>
        <pc:spChg chg="mod topLvl">
          <ac:chgData name="北野 正和" userId="0e9cc0ea2752a10b" providerId="LiveId" clId="{7EE63241-6ED0-47B3-A19B-19589261EC4D}" dt="2020-09-05T22:14:44.517" v="937" actId="255"/>
          <ac:spMkLst>
            <pc:docMk/>
            <pc:sldMk cId="3204227690" sldId="307"/>
            <ac:spMk id="14" creationId="{9CB95402-75BF-4CC7-BE28-B69550A63527}"/>
          </ac:spMkLst>
        </pc:spChg>
        <pc:spChg chg="mod topLvl">
          <ac:chgData name="北野 正和" userId="0e9cc0ea2752a10b" providerId="LiveId" clId="{7EE63241-6ED0-47B3-A19B-19589261EC4D}" dt="2020-09-05T22:15:08.058" v="941" actId="255"/>
          <ac:spMkLst>
            <pc:docMk/>
            <pc:sldMk cId="3204227690" sldId="307"/>
            <ac:spMk id="15" creationId="{CE97C995-9574-4886-A4B1-59C01833D25C}"/>
          </ac:spMkLst>
        </pc:spChg>
        <pc:spChg chg="add del mod">
          <ac:chgData name="北野 正和" userId="0e9cc0ea2752a10b" providerId="LiveId" clId="{7EE63241-6ED0-47B3-A19B-19589261EC4D}" dt="2020-09-05T22:02:30.609" v="672" actId="478"/>
          <ac:spMkLst>
            <pc:docMk/>
            <pc:sldMk cId="3204227690" sldId="307"/>
            <ac:spMk id="17" creationId="{DD4ED146-407A-4B4A-BCB7-40891A541D64}"/>
          </ac:spMkLst>
        </pc:spChg>
        <pc:spChg chg="add del mod">
          <ac:chgData name="北野 正和" userId="0e9cc0ea2752a10b" providerId="LiveId" clId="{7EE63241-6ED0-47B3-A19B-19589261EC4D}" dt="2020-09-05T22:45:52.915" v="1671" actId="478"/>
          <ac:spMkLst>
            <pc:docMk/>
            <pc:sldMk cId="3204227690" sldId="307"/>
            <ac:spMk id="19" creationId="{AC78EB7C-BBAB-4FE6-BF66-81F13D415D7E}"/>
          </ac:spMkLst>
        </pc:spChg>
        <pc:spChg chg="add mod">
          <ac:chgData name="北野 正和" userId="0e9cc0ea2752a10b" providerId="LiveId" clId="{7EE63241-6ED0-47B3-A19B-19589261EC4D}" dt="2020-09-05T22:21:30.446" v="1246" actId="1076"/>
          <ac:spMkLst>
            <pc:docMk/>
            <pc:sldMk cId="3204227690" sldId="307"/>
            <ac:spMk id="20" creationId="{35409F7D-F646-4727-96E2-9352DF3398FA}"/>
          </ac:spMkLst>
        </pc:spChg>
        <pc:spChg chg="add mod">
          <ac:chgData name="北野 正和" userId="0e9cc0ea2752a10b" providerId="LiveId" clId="{7EE63241-6ED0-47B3-A19B-19589261EC4D}" dt="2020-09-05T22:21:36.250" v="1247" actId="1076"/>
          <ac:spMkLst>
            <pc:docMk/>
            <pc:sldMk cId="3204227690" sldId="307"/>
            <ac:spMk id="21" creationId="{7CC67137-3830-4B04-A203-C59AE1B4FF8B}"/>
          </ac:spMkLst>
        </pc:spChg>
        <pc:spChg chg="add del mod">
          <ac:chgData name="北野 正和" userId="0e9cc0ea2752a10b" providerId="LiveId" clId="{7EE63241-6ED0-47B3-A19B-19589261EC4D}" dt="2020-09-05T22:15:28.626" v="943" actId="767"/>
          <ac:spMkLst>
            <pc:docMk/>
            <pc:sldMk cId="3204227690" sldId="307"/>
            <ac:spMk id="24" creationId="{BE46D728-E5EA-4E7B-86A4-54BAB7F3DBDA}"/>
          </ac:spMkLst>
        </pc:spChg>
        <pc:spChg chg="add mod">
          <ac:chgData name="北野 正和" userId="0e9cc0ea2752a10b" providerId="LiveId" clId="{7EE63241-6ED0-47B3-A19B-19589261EC4D}" dt="2020-09-05T22:21:03.847" v="1245" actId="6549"/>
          <ac:spMkLst>
            <pc:docMk/>
            <pc:sldMk cId="3204227690" sldId="307"/>
            <ac:spMk id="25" creationId="{698D652F-6702-467E-8B69-CFB00A979E66}"/>
          </ac:spMkLst>
        </pc:spChg>
        <pc:spChg chg="add del mod">
          <ac:chgData name="北野 正和" userId="0e9cc0ea2752a10b" providerId="LiveId" clId="{7EE63241-6ED0-47B3-A19B-19589261EC4D}" dt="2020-09-05T22:45:56.626" v="1672" actId="478"/>
          <ac:spMkLst>
            <pc:docMk/>
            <pc:sldMk cId="3204227690" sldId="307"/>
            <ac:spMk id="27" creationId="{DDD830DD-3B8A-4649-BCA6-EAF608CAAA31}"/>
          </ac:spMkLst>
        </pc:spChg>
        <pc:spChg chg="add">
          <ac:chgData name="北野 正和" userId="0e9cc0ea2752a10b" providerId="LiveId" clId="{7EE63241-6ED0-47B3-A19B-19589261EC4D}" dt="2020-09-05T22:45:58.235" v="1673" actId="22"/>
          <ac:spMkLst>
            <pc:docMk/>
            <pc:sldMk cId="3204227690" sldId="307"/>
            <ac:spMk id="29" creationId="{B173BA31-2D7D-4DDD-B8CC-9547DD4E2A10}"/>
          </ac:spMkLst>
        </pc:spChg>
        <pc:grpChg chg="add del mod">
          <ac:chgData name="北野 正和" userId="0e9cc0ea2752a10b" providerId="LiveId" clId="{7EE63241-6ED0-47B3-A19B-19589261EC4D}" dt="2020-09-05T22:06:37.624" v="891" actId="165"/>
          <ac:grpSpMkLst>
            <pc:docMk/>
            <pc:sldMk cId="3204227690" sldId="307"/>
            <ac:grpSpMk id="3" creationId="{E5DEAD93-30EC-4BA0-8F7F-53D7B1D9704B}"/>
          </ac:grpSpMkLst>
        </pc:grpChg>
        <pc:grpChg chg="add del mod">
          <ac:chgData name="北野 正和" userId="0e9cc0ea2752a10b" providerId="LiveId" clId="{7EE63241-6ED0-47B3-A19B-19589261EC4D}" dt="2020-09-05T22:14:34.862" v="936" actId="165"/>
          <ac:grpSpMkLst>
            <pc:docMk/>
            <pc:sldMk cId="3204227690" sldId="307"/>
            <ac:grpSpMk id="22" creationId="{442BC35C-983B-43FE-8176-AD9F545DA080}"/>
          </ac:grpSpMkLst>
        </pc:grpChg>
        <pc:grpChg chg="add mod">
          <ac:chgData name="北野 正和" userId="0e9cc0ea2752a10b" providerId="LiveId" clId="{7EE63241-6ED0-47B3-A19B-19589261EC4D}" dt="2020-09-05T22:13:03.110" v="926" actId="1076"/>
          <ac:grpSpMkLst>
            <pc:docMk/>
            <pc:sldMk cId="3204227690" sldId="307"/>
            <ac:grpSpMk id="23" creationId="{9610D2D0-0F48-4D8B-9EE0-48DB6202EA1A}"/>
          </ac:grpSpMkLst>
        </pc:grpChg>
        <pc:cxnChg chg="mod topLvl">
          <ac:chgData name="北野 正和" userId="0e9cc0ea2752a10b" providerId="LiveId" clId="{7EE63241-6ED0-47B3-A19B-19589261EC4D}" dt="2020-09-05T22:14:34.862" v="936" actId="165"/>
          <ac:cxnSpMkLst>
            <pc:docMk/>
            <pc:sldMk cId="3204227690" sldId="307"/>
            <ac:cxnSpMk id="8" creationId="{BCF25D61-5A50-423D-AC1A-122D5DED498A}"/>
          </ac:cxnSpMkLst>
        </pc:cxnChg>
        <pc:cxnChg chg="mod topLvl">
          <ac:chgData name="北野 正和" userId="0e9cc0ea2752a10b" providerId="LiveId" clId="{7EE63241-6ED0-47B3-A19B-19589261EC4D}" dt="2020-09-05T22:12:58.721" v="925" actId="164"/>
          <ac:cxnSpMkLst>
            <pc:docMk/>
            <pc:sldMk cId="3204227690" sldId="307"/>
            <ac:cxnSpMk id="9" creationId="{EA098DF2-92D4-4323-8116-94C9DFADFC92}"/>
          </ac:cxnSpMkLst>
        </pc:cxnChg>
        <pc:cxnChg chg="mod topLvl">
          <ac:chgData name="北野 正和" userId="0e9cc0ea2752a10b" providerId="LiveId" clId="{7EE63241-6ED0-47B3-A19B-19589261EC4D}" dt="2020-09-05T22:12:58.721" v="925" actId="164"/>
          <ac:cxnSpMkLst>
            <pc:docMk/>
            <pc:sldMk cId="3204227690" sldId="307"/>
            <ac:cxnSpMk id="10" creationId="{B152E07E-6263-4AC8-BC32-120E50861105}"/>
          </ac:cxnSpMkLst>
        </pc:cxnChg>
        <pc:cxnChg chg="mod topLvl">
          <ac:chgData name="北野 正和" userId="0e9cc0ea2752a10b" providerId="LiveId" clId="{7EE63241-6ED0-47B3-A19B-19589261EC4D}" dt="2020-09-05T22:14:34.862" v="936" actId="165"/>
          <ac:cxnSpMkLst>
            <pc:docMk/>
            <pc:sldMk cId="3204227690" sldId="307"/>
            <ac:cxnSpMk id="11" creationId="{23F30CFF-AFB4-497A-A7C9-7B34966AF03F}"/>
          </ac:cxnSpMkLst>
        </pc:cxnChg>
      </pc:sldChg>
      <pc:sldChg chg="addSp delSp modSp add mod setBg delAnim modAnim">
        <pc:chgData name="北野 正和" userId="0e9cc0ea2752a10b" providerId="LiveId" clId="{7EE63241-6ED0-47B3-A19B-19589261EC4D}" dt="2020-09-05T23:20:08.119" v="2841"/>
        <pc:sldMkLst>
          <pc:docMk/>
          <pc:sldMk cId="1041201648" sldId="308"/>
        </pc:sldMkLst>
        <pc:spChg chg="del">
          <ac:chgData name="北野 正和" userId="0e9cc0ea2752a10b" providerId="LiveId" clId="{7EE63241-6ED0-47B3-A19B-19589261EC4D}" dt="2020-09-05T22:46:38.567" v="1683" actId="478"/>
          <ac:spMkLst>
            <pc:docMk/>
            <pc:sldMk cId="1041201648" sldId="308"/>
            <ac:spMk id="7" creationId="{1C406970-F7A3-49F9-8FA6-4B7E0BB1FED5}"/>
          </ac:spMkLst>
        </pc:spChg>
        <pc:spChg chg="add del mod">
          <ac:chgData name="北野 正和" userId="0e9cc0ea2752a10b" providerId="LiveId" clId="{7EE63241-6ED0-47B3-A19B-19589261EC4D}" dt="2020-09-05T22:46:40.787" v="1684" actId="478"/>
          <ac:spMkLst>
            <pc:docMk/>
            <pc:sldMk cId="1041201648" sldId="308"/>
            <ac:spMk id="8" creationId="{9D6706DA-9A10-47B7-8F6F-8910C5C76530}"/>
          </ac:spMkLst>
        </pc:spChg>
        <pc:spChg chg="add mod">
          <ac:chgData name="北野 正和" userId="0e9cc0ea2752a10b" providerId="LiveId" clId="{7EE63241-6ED0-47B3-A19B-19589261EC4D}" dt="2020-09-05T22:35:53.049" v="1622" actId="1076"/>
          <ac:spMkLst>
            <pc:docMk/>
            <pc:sldMk cId="1041201648" sldId="308"/>
            <ac:spMk id="10" creationId="{719F7499-72E5-4125-AEB4-461C8F261871}"/>
          </ac:spMkLst>
        </pc:spChg>
        <pc:spChg chg="mod">
          <ac:chgData name="北野 正和" userId="0e9cc0ea2752a10b" providerId="LiveId" clId="{7EE63241-6ED0-47B3-A19B-19589261EC4D}" dt="2020-09-05T22:35:57.630" v="1623" actId="1076"/>
          <ac:spMkLst>
            <pc:docMk/>
            <pc:sldMk cId="1041201648" sldId="308"/>
            <ac:spMk id="11" creationId="{00D22944-9171-42F8-A449-08DAFB5B46C8}"/>
          </ac:spMkLst>
        </pc:spChg>
        <pc:spChg chg="mod">
          <ac:chgData name="北野 正和" userId="0e9cc0ea2752a10b" providerId="LiveId" clId="{7EE63241-6ED0-47B3-A19B-19589261EC4D}" dt="2020-09-05T22:34:45.309" v="1573" actId="1076"/>
          <ac:spMkLst>
            <pc:docMk/>
            <pc:sldMk cId="1041201648" sldId="308"/>
            <ac:spMk id="12" creationId="{5058E0D1-A3B3-450D-9EA1-4CD89F6FEC6A}"/>
          </ac:spMkLst>
        </pc:spChg>
        <pc:spChg chg="mod">
          <ac:chgData name="北野 正和" userId="0e9cc0ea2752a10b" providerId="LiveId" clId="{7EE63241-6ED0-47B3-A19B-19589261EC4D}" dt="2020-09-05T22:36:01.670" v="1624" actId="1076"/>
          <ac:spMkLst>
            <pc:docMk/>
            <pc:sldMk cId="1041201648" sldId="308"/>
            <ac:spMk id="13" creationId="{E5DE7C0A-3CBB-410F-A24F-510068AA03E3}"/>
          </ac:spMkLst>
        </pc:spChg>
        <pc:spChg chg="add mod">
          <ac:chgData name="北野 正和" userId="0e9cc0ea2752a10b" providerId="LiveId" clId="{7EE63241-6ED0-47B3-A19B-19589261EC4D}" dt="2020-09-05T22:36:05.160" v="1625" actId="1076"/>
          <ac:spMkLst>
            <pc:docMk/>
            <pc:sldMk cId="1041201648" sldId="308"/>
            <ac:spMk id="14" creationId="{A1A33832-105C-47F1-9FBA-B26F22A5AD65}"/>
          </ac:spMkLst>
        </pc:spChg>
        <pc:spChg chg="mod">
          <ac:chgData name="北野 正和" userId="0e9cc0ea2752a10b" providerId="LiveId" clId="{7EE63241-6ED0-47B3-A19B-19589261EC4D}" dt="2020-09-05T22:36:18.440" v="1626" actId="1076"/>
          <ac:spMkLst>
            <pc:docMk/>
            <pc:sldMk cId="1041201648" sldId="308"/>
            <ac:spMk id="15" creationId="{461778DF-7C5F-45D2-84D8-A27D8E486334}"/>
          </ac:spMkLst>
        </pc:spChg>
        <pc:spChg chg="add mod">
          <ac:chgData name="北野 正和" userId="0e9cc0ea2752a10b" providerId="LiveId" clId="{7EE63241-6ED0-47B3-A19B-19589261EC4D}" dt="2020-09-05T22:35:49.759" v="1621" actId="1076"/>
          <ac:spMkLst>
            <pc:docMk/>
            <pc:sldMk cId="1041201648" sldId="308"/>
            <ac:spMk id="16" creationId="{D7D6D34D-8CB5-49B3-BB29-F631C5F8FEE2}"/>
          </ac:spMkLst>
        </pc:spChg>
        <pc:spChg chg="add mod">
          <ac:chgData name="北野 正和" userId="0e9cc0ea2752a10b" providerId="LiveId" clId="{7EE63241-6ED0-47B3-A19B-19589261EC4D}" dt="2020-09-05T22:35:44.313" v="1620" actId="1076"/>
          <ac:spMkLst>
            <pc:docMk/>
            <pc:sldMk cId="1041201648" sldId="308"/>
            <ac:spMk id="18" creationId="{E147DA1B-D792-47A3-A997-885175DF1B63}"/>
          </ac:spMkLst>
        </pc:spChg>
        <pc:spChg chg="add">
          <ac:chgData name="北野 正和" userId="0e9cc0ea2752a10b" providerId="LiveId" clId="{7EE63241-6ED0-47B3-A19B-19589261EC4D}" dt="2020-09-05T22:46:51.847" v="1685" actId="22"/>
          <ac:spMkLst>
            <pc:docMk/>
            <pc:sldMk cId="1041201648" sldId="308"/>
            <ac:spMk id="22" creationId="{24DCCF56-CE01-42F0-ACB9-E83D5D20DA83}"/>
          </ac:spMkLst>
        </pc:spChg>
        <pc:graphicFrameChg chg="del mod">
          <ac:chgData name="北野 正和" userId="0e9cc0ea2752a10b" providerId="LiveId" clId="{7EE63241-6ED0-47B3-A19B-19589261EC4D}" dt="2020-09-05T22:36:26.874" v="1627" actId="478"/>
          <ac:graphicFrameMkLst>
            <pc:docMk/>
            <pc:sldMk cId="1041201648" sldId="308"/>
            <ac:graphicFrameMk id="9" creationId="{C080ADCA-74C9-498F-9143-072EF2DECAF7}"/>
          </ac:graphicFrameMkLst>
        </pc:graphicFrameChg>
        <pc:picChg chg="add del mod">
          <ac:chgData name="北野 正和" userId="0e9cc0ea2752a10b" providerId="LiveId" clId="{7EE63241-6ED0-47B3-A19B-19589261EC4D}" dt="2020-09-05T22:40:32.431" v="1636" actId="478"/>
          <ac:picMkLst>
            <pc:docMk/>
            <pc:sldMk cId="1041201648" sldId="308"/>
            <ac:picMk id="3" creationId="{D47DEF96-BB06-463C-8462-C2D06CD7E249}"/>
          </ac:picMkLst>
        </pc:picChg>
        <pc:picChg chg="add mod">
          <ac:chgData name="北野 正和" userId="0e9cc0ea2752a10b" providerId="LiveId" clId="{7EE63241-6ED0-47B3-A19B-19589261EC4D}" dt="2020-09-05T22:41:37.954" v="1646" actId="1076"/>
          <ac:picMkLst>
            <pc:docMk/>
            <pc:sldMk cId="1041201648" sldId="308"/>
            <ac:picMk id="5" creationId="{F3820C35-370A-41DB-A5AD-DF30439824A3}"/>
          </ac:picMkLst>
        </pc:picChg>
        <pc:picChg chg="add mod">
          <ac:chgData name="北野 正和" userId="0e9cc0ea2752a10b" providerId="LiveId" clId="{7EE63241-6ED0-47B3-A19B-19589261EC4D}" dt="2020-09-05T22:41:32.564" v="1645" actId="1076"/>
          <ac:picMkLst>
            <pc:docMk/>
            <pc:sldMk cId="1041201648" sldId="308"/>
            <ac:picMk id="6" creationId="{79E95A6C-8B38-4787-9134-3F27072798AB}"/>
          </ac:picMkLst>
        </pc:picChg>
      </pc:sldChg>
      <pc:sldChg chg="add del">
        <pc:chgData name="北野 正和" userId="0e9cc0ea2752a10b" providerId="LiveId" clId="{7EE63241-6ED0-47B3-A19B-19589261EC4D}" dt="2020-09-05T22:18:54.723" v="1130" actId="47"/>
        <pc:sldMkLst>
          <pc:docMk/>
          <pc:sldMk cId="3023335485" sldId="308"/>
        </pc:sldMkLst>
      </pc:sldChg>
      <pc:sldChg chg="addSp delSp modSp add mod modTransition setBg">
        <pc:chgData name="北野 正和" userId="0e9cc0ea2752a10b" providerId="LiveId" clId="{7EE63241-6ED0-47B3-A19B-19589261EC4D}" dt="2020-09-05T23:20:08.119" v="2841"/>
        <pc:sldMkLst>
          <pc:docMk/>
          <pc:sldMk cId="1249883022" sldId="309"/>
        </pc:sldMkLst>
        <pc:spChg chg="add mod">
          <ac:chgData name="北野 正和" userId="0e9cc0ea2752a10b" providerId="LiveId" clId="{7EE63241-6ED0-47B3-A19B-19589261EC4D}" dt="2020-09-05T23:13:50.161" v="2774" actId="255"/>
          <ac:spMkLst>
            <pc:docMk/>
            <pc:sldMk cId="1249883022" sldId="309"/>
            <ac:spMk id="3" creationId="{68CD0524-35AA-41FB-B09B-F4600AD0F5D2}"/>
          </ac:spMkLst>
        </pc:spChg>
        <pc:spChg chg="mod">
          <ac:chgData name="北野 正和" userId="0e9cc0ea2752a10b" providerId="LiveId" clId="{7EE63241-6ED0-47B3-A19B-19589261EC4D}" dt="2020-09-05T23:07:32.742" v="2591" actId="20577"/>
          <ac:spMkLst>
            <pc:docMk/>
            <pc:sldMk cId="1249883022" sldId="309"/>
            <ac:spMk id="7" creationId="{2682B9A2-47EF-478F-A0F3-93B4DB9D5673}"/>
          </ac:spMkLst>
        </pc:spChg>
        <pc:spChg chg="mod">
          <ac:chgData name="北野 正和" userId="0e9cc0ea2752a10b" providerId="LiveId" clId="{7EE63241-6ED0-47B3-A19B-19589261EC4D}" dt="2020-09-05T23:16:31.735" v="2819" actId="20577"/>
          <ac:spMkLst>
            <pc:docMk/>
            <pc:sldMk cId="1249883022" sldId="309"/>
            <ac:spMk id="13" creationId="{449F0E23-CED2-483F-847C-909BCAB65BB7}"/>
          </ac:spMkLst>
        </pc:spChg>
        <pc:grpChg chg="add mod">
          <ac:chgData name="北野 正和" userId="0e9cc0ea2752a10b" providerId="LiveId" clId="{7EE63241-6ED0-47B3-A19B-19589261EC4D}" dt="2020-09-05T23:14:04.138" v="2776" actId="1076"/>
          <ac:grpSpMkLst>
            <pc:docMk/>
            <pc:sldMk cId="1249883022" sldId="309"/>
            <ac:grpSpMk id="4" creationId="{05B463CE-E29F-4E73-B5CC-1A788D574397}"/>
          </ac:grpSpMkLst>
        </pc:grpChg>
        <pc:picChg chg="add mod">
          <ac:chgData name="北野 正和" userId="0e9cc0ea2752a10b" providerId="LiveId" clId="{7EE63241-6ED0-47B3-A19B-19589261EC4D}" dt="2020-09-05T23:18:36.179" v="2834" actId="1076"/>
          <ac:picMkLst>
            <pc:docMk/>
            <pc:sldMk cId="1249883022" sldId="309"/>
            <ac:picMk id="6" creationId="{6CD0F607-4074-4BFE-8D2E-E5225283953D}"/>
          </ac:picMkLst>
        </pc:picChg>
        <pc:picChg chg="del mod">
          <ac:chgData name="北野 正和" userId="0e9cc0ea2752a10b" providerId="LiveId" clId="{7EE63241-6ED0-47B3-A19B-19589261EC4D}" dt="2020-09-05T23:18:32.888" v="2833" actId="478"/>
          <ac:picMkLst>
            <pc:docMk/>
            <pc:sldMk cId="1249883022" sldId="309"/>
            <ac:picMk id="9" creationId="{69AA04D7-3BC1-4EDE-A9D5-5908B444F3D9}"/>
          </ac:picMkLst>
        </pc:picChg>
        <pc:picChg chg="mod">
          <ac:chgData name="北野 正和" userId="0e9cc0ea2752a10b" providerId="LiveId" clId="{7EE63241-6ED0-47B3-A19B-19589261EC4D}" dt="2020-09-05T23:13:30.399" v="2770" actId="164"/>
          <ac:picMkLst>
            <pc:docMk/>
            <pc:sldMk cId="1249883022" sldId="309"/>
            <ac:picMk id="17" creationId="{ED780C69-B63F-40C2-8038-2F19347091E9}"/>
          </ac:picMkLst>
        </pc:picChg>
      </pc:sldChg>
    </pc:docChg>
  </pc:docChgLst>
  <pc:docChgLst>
    <pc:chgData name="北野 正和" userId="0e9cc0ea2752a10b" providerId="LiveId" clId="{3B045AC3-E32F-4095-8009-6B5F5767D1CC}"/>
    <pc:docChg chg="modSld">
      <pc:chgData name="北野 正和" userId="0e9cc0ea2752a10b" providerId="LiveId" clId="{3B045AC3-E32F-4095-8009-6B5F5767D1CC}" dt="2020-09-07T02:07:26.967" v="1" actId="1076"/>
      <pc:docMkLst>
        <pc:docMk/>
      </pc:docMkLst>
      <pc:sldChg chg="modSp mod">
        <pc:chgData name="北野 正和" userId="0e9cc0ea2752a10b" providerId="LiveId" clId="{3B045AC3-E32F-4095-8009-6B5F5767D1CC}" dt="2020-09-07T02:07:26.967" v="1" actId="1076"/>
        <pc:sldMkLst>
          <pc:docMk/>
          <pc:sldMk cId="3052692155" sldId="283"/>
        </pc:sldMkLst>
        <pc:spChg chg="mod">
          <ac:chgData name="北野 正和" userId="0e9cc0ea2752a10b" providerId="LiveId" clId="{3B045AC3-E32F-4095-8009-6B5F5767D1CC}" dt="2020-09-07T02:07:23.952" v="0" actId="1076"/>
          <ac:spMkLst>
            <pc:docMk/>
            <pc:sldMk cId="3052692155" sldId="283"/>
            <ac:spMk id="6" creationId="{2F583C32-EE3A-4575-953C-177504C7E0A5}"/>
          </ac:spMkLst>
        </pc:spChg>
        <pc:spChg chg="mod">
          <ac:chgData name="北野 正和" userId="0e9cc0ea2752a10b" providerId="LiveId" clId="{3B045AC3-E32F-4095-8009-6B5F5767D1CC}" dt="2020-09-07T02:07:26.967" v="1" actId="1076"/>
          <ac:spMkLst>
            <pc:docMk/>
            <pc:sldMk cId="3052692155" sldId="283"/>
            <ac:spMk id="30" creationId="{4DD9139A-866B-4F20-A650-094C00ADFF4B}"/>
          </ac:spMkLst>
        </pc:spChg>
      </pc:sldChg>
    </pc:docChg>
  </pc:docChgLst>
  <pc:docChgLst>
    <pc:chgData name="北野 正和" userId="0e9cc0ea2752a10b" providerId="LiveId" clId="{4986BA01-9439-490F-B21D-D5D2F55A29A3}"/>
    <pc:docChg chg="undo redo custSel addSld delSld modSld">
      <pc:chgData name="北野 正和" userId="0e9cc0ea2752a10b" providerId="LiveId" clId="{4986BA01-9439-490F-B21D-D5D2F55A29A3}" dt="2020-08-31T06:40:58.217" v="671" actId="2085"/>
      <pc:docMkLst>
        <pc:docMk/>
      </pc:docMkLst>
      <pc:sldChg chg="modSp mod">
        <pc:chgData name="北野 正和" userId="0e9cc0ea2752a10b" providerId="LiveId" clId="{4986BA01-9439-490F-B21D-D5D2F55A29A3}" dt="2020-08-31T06:32:02.846" v="124" actId="692"/>
        <pc:sldMkLst>
          <pc:docMk/>
          <pc:sldMk cId="365131983" sldId="257"/>
        </pc:sldMkLst>
        <pc:spChg chg="mod">
          <ac:chgData name="北野 正和" userId="0e9cc0ea2752a10b" providerId="LiveId" clId="{4986BA01-9439-490F-B21D-D5D2F55A29A3}" dt="2020-08-31T06:32:02.846" v="124" actId="692"/>
          <ac:spMkLst>
            <pc:docMk/>
            <pc:sldMk cId="365131983" sldId="257"/>
            <ac:spMk id="4" creationId="{5ADA0CC9-7A0D-4025-8595-2D216A7E84C0}"/>
          </ac:spMkLst>
        </pc:spChg>
      </pc:sldChg>
      <pc:sldChg chg="addSp delSp modSp mod">
        <pc:chgData name="北野 正和" userId="0e9cc0ea2752a10b" providerId="LiveId" clId="{4986BA01-9439-490F-B21D-D5D2F55A29A3}" dt="2020-08-31T06:40:58.217" v="671" actId="2085"/>
        <pc:sldMkLst>
          <pc:docMk/>
          <pc:sldMk cId="2394208505" sldId="258"/>
        </pc:sldMkLst>
        <pc:spChg chg="add del mod">
          <ac:chgData name="北野 正和" userId="0e9cc0ea2752a10b" providerId="LiveId" clId="{4986BA01-9439-490F-B21D-D5D2F55A29A3}" dt="2020-08-31T06:40:58.217" v="671" actId="2085"/>
          <ac:spMkLst>
            <pc:docMk/>
            <pc:sldMk cId="2394208505" sldId="258"/>
            <ac:spMk id="2" creationId="{22C524E9-69A3-4701-90B9-6F02FF32CE3B}"/>
          </ac:spMkLst>
        </pc:spChg>
      </pc:sldChg>
      <pc:sldChg chg="del">
        <pc:chgData name="北野 正和" userId="0e9cc0ea2752a10b" providerId="LiveId" clId="{4986BA01-9439-490F-B21D-D5D2F55A29A3}" dt="2020-08-31T06:29:22.153" v="80" actId="47"/>
        <pc:sldMkLst>
          <pc:docMk/>
          <pc:sldMk cId="1609139403" sldId="261"/>
        </pc:sldMkLst>
      </pc:sldChg>
      <pc:sldChg chg="del">
        <pc:chgData name="北野 正和" userId="0e9cc0ea2752a10b" providerId="LiveId" clId="{4986BA01-9439-490F-B21D-D5D2F55A29A3}" dt="2020-08-31T06:29:22.153" v="80" actId="47"/>
        <pc:sldMkLst>
          <pc:docMk/>
          <pc:sldMk cId="2272115973" sldId="266"/>
        </pc:sldMkLst>
      </pc:sldChg>
      <pc:sldChg chg="modSp mod">
        <pc:chgData name="北野 正和" userId="0e9cc0ea2752a10b" providerId="LiveId" clId="{4986BA01-9439-490F-B21D-D5D2F55A29A3}" dt="2020-08-31T06:38:51.083" v="664" actId="14100"/>
        <pc:sldMkLst>
          <pc:docMk/>
          <pc:sldMk cId="1156268899" sldId="268"/>
        </pc:sldMkLst>
        <pc:spChg chg="mod">
          <ac:chgData name="北野 正和" userId="0e9cc0ea2752a10b" providerId="LiveId" clId="{4986BA01-9439-490F-B21D-D5D2F55A29A3}" dt="2020-08-31T06:28:36.140" v="57"/>
          <ac:spMkLst>
            <pc:docMk/>
            <pc:sldMk cId="1156268899" sldId="268"/>
            <ac:spMk id="22" creationId="{4248BACA-62A8-4348-8BD8-EE0B2A5FD251}"/>
          </ac:spMkLst>
        </pc:spChg>
        <pc:grpChg chg="mod">
          <ac:chgData name="北野 正和" userId="0e9cc0ea2752a10b" providerId="LiveId" clId="{4986BA01-9439-490F-B21D-D5D2F55A29A3}" dt="2020-08-31T06:38:51.083" v="664" actId="14100"/>
          <ac:grpSpMkLst>
            <pc:docMk/>
            <pc:sldMk cId="1156268899" sldId="268"/>
            <ac:grpSpMk id="25" creationId="{C78D3C02-149C-4250-8DB7-5A6B23B8FACE}"/>
          </ac:grpSpMkLst>
        </pc:grpChg>
      </pc:sldChg>
      <pc:sldChg chg="del">
        <pc:chgData name="北野 正和" userId="0e9cc0ea2752a10b" providerId="LiveId" clId="{4986BA01-9439-490F-B21D-D5D2F55A29A3}" dt="2020-08-31T06:29:22.153" v="80" actId="47"/>
        <pc:sldMkLst>
          <pc:docMk/>
          <pc:sldMk cId="202602266" sldId="269"/>
        </pc:sldMkLst>
      </pc:sldChg>
      <pc:sldChg chg="modSp mod">
        <pc:chgData name="北野 正和" userId="0e9cc0ea2752a10b" providerId="LiveId" clId="{4986BA01-9439-490F-B21D-D5D2F55A29A3}" dt="2020-08-31T06:38:35.427" v="660" actId="14100"/>
        <pc:sldMkLst>
          <pc:docMk/>
          <pc:sldMk cId="2437851879" sldId="272"/>
        </pc:sldMkLst>
        <pc:spChg chg="mod">
          <ac:chgData name="北野 正和" userId="0e9cc0ea2752a10b" providerId="LiveId" clId="{4986BA01-9439-490F-B21D-D5D2F55A29A3}" dt="2020-08-31T06:28:44.115" v="68"/>
          <ac:spMkLst>
            <pc:docMk/>
            <pc:sldMk cId="2437851879" sldId="272"/>
            <ac:spMk id="22" creationId="{4248BACA-62A8-4348-8BD8-EE0B2A5FD251}"/>
          </ac:spMkLst>
        </pc:spChg>
        <pc:grpChg chg="mod">
          <ac:chgData name="北野 正和" userId="0e9cc0ea2752a10b" providerId="LiveId" clId="{4986BA01-9439-490F-B21D-D5D2F55A29A3}" dt="2020-08-31T06:38:35.427" v="660" actId="14100"/>
          <ac:grpSpMkLst>
            <pc:docMk/>
            <pc:sldMk cId="2437851879" sldId="272"/>
            <ac:grpSpMk id="25" creationId="{C78D3C02-149C-4250-8DB7-5A6B23B8FACE}"/>
          </ac:grpSpMkLst>
        </pc:grpChg>
      </pc:sldChg>
      <pc:sldChg chg="modSp mod">
        <pc:chgData name="北野 正和" userId="0e9cc0ea2752a10b" providerId="LiveId" clId="{4986BA01-9439-490F-B21D-D5D2F55A29A3}" dt="2020-08-31T06:28:56.668" v="79"/>
        <pc:sldMkLst>
          <pc:docMk/>
          <pc:sldMk cId="875174996" sldId="273"/>
        </pc:sldMkLst>
        <pc:spChg chg="mod">
          <ac:chgData name="北野 正和" userId="0e9cc0ea2752a10b" providerId="LiveId" clId="{4986BA01-9439-490F-B21D-D5D2F55A29A3}" dt="2020-08-31T06:28:56.668" v="79"/>
          <ac:spMkLst>
            <pc:docMk/>
            <pc:sldMk cId="875174996" sldId="273"/>
            <ac:spMk id="22" creationId="{4248BACA-62A8-4348-8BD8-EE0B2A5FD251}"/>
          </ac:spMkLst>
        </pc:spChg>
      </pc:sldChg>
      <pc:sldChg chg="addSp delSp modSp mod">
        <pc:chgData name="北野 正和" userId="0e9cc0ea2752a10b" providerId="LiveId" clId="{4986BA01-9439-490F-B21D-D5D2F55A29A3}" dt="2020-08-31T06:29:43.403" v="91"/>
        <pc:sldMkLst>
          <pc:docMk/>
          <pc:sldMk cId="1099927678" sldId="274"/>
        </pc:sldMkLst>
        <pc:spChg chg="add mod">
          <ac:chgData name="北野 正和" userId="0e9cc0ea2752a10b" providerId="LiveId" clId="{4986BA01-9439-490F-B21D-D5D2F55A29A3}" dt="2020-08-31T06:26:56.409" v="29" actId="1076"/>
          <ac:spMkLst>
            <pc:docMk/>
            <pc:sldMk cId="1099927678" sldId="274"/>
            <ac:spMk id="3" creationId="{42BD31BD-C8C2-427B-81BE-A6FB8C18F615}"/>
          </ac:spMkLst>
        </pc:spChg>
        <pc:spChg chg="add del mod">
          <ac:chgData name="北野 正和" userId="0e9cc0ea2752a10b" providerId="LiveId" clId="{4986BA01-9439-490F-B21D-D5D2F55A29A3}" dt="2020-08-31T06:29:43.403" v="91"/>
          <ac:spMkLst>
            <pc:docMk/>
            <pc:sldMk cId="1099927678" sldId="274"/>
            <ac:spMk id="22" creationId="{4248BACA-62A8-4348-8BD8-EE0B2A5FD251}"/>
          </ac:spMkLst>
        </pc:spChg>
      </pc:sldChg>
      <pc:sldChg chg="addSp modSp mod">
        <pc:chgData name="北野 正和" userId="0e9cc0ea2752a10b" providerId="LiveId" clId="{4986BA01-9439-490F-B21D-D5D2F55A29A3}" dt="2020-08-31T06:29:48.932" v="102"/>
        <pc:sldMkLst>
          <pc:docMk/>
          <pc:sldMk cId="415090016" sldId="276"/>
        </pc:sldMkLst>
        <pc:spChg chg="add mod">
          <ac:chgData name="北野 正和" userId="0e9cc0ea2752a10b" providerId="LiveId" clId="{4986BA01-9439-490F-B21D-D5D2F55A29A3}" dt="2020-08-31T06:27:19.612" v="46"/>
          <ac:spMkLst>
            <pc:docMk/>
            <pc:sldMk cId="415090016" sldId="276"/>
            <ac:spMk id="2" creationId="{D1D9AF2C-1512-4C54-8618-B81B10990C0A}"/>
          </ac:spMkLst>
        </pc:spChg>
        <pc:spChg chg="mod">
          <ac:chgData name="北野 正和" userId="0e9cc0ea2752a10b" providerId="LiveId" clId="{4986BA01-9439-490F-B21D-D5D2F55A29A3}" dt="2020-08-31T06:29:48.932" v="102"/>
          <ac:spMkLst>
            <pc:docMk/>
            <pc:sldMk cId="415090016" sldId="276"/>
            <ac:spMk id="22" creationId="{4248BACA-62A8-4348-8BD8-EE0B2A5FD251}"/>
          </ac:spMkLst>
        </pc:spChg>
      </pc:sldChg>
      <pc:sldChg chg="new del">
        <pc:chgData name="北野 正和" userId="0e9cc0ea2752a10b" providerId="LiveId" clId="{4986BA01-9439-490F-B21D-D5D2F55A29A3}" dt="2020-08-31T06:31:27.925" v="115" actId="47"/>
        <pc:sldMkLst>
          <pc:docMk/>
          <pc:sldMk cId="478187698" sldId="277"/>
        </pc:sldMkLst>
      </pc:sldChg>
      <pc:sldChg chg="new del">
        <pc:chgData name="北野 正和" userId="0e9cc0ea2752a10b" providerId="LiveId" clId="{4986BA01-9439-490F-B21D-D5D2F55A29A3}" dt="2020-08-31T06:32:17.086" v="126" actId="47"/>
        <pc:sldMkLst>
          <pc:docMk/>
          <pc:sldMk cId="2330851893" sldId="277"/>
        </pc:sldMkLst>
      </pc:sldChg>
      <pc:sldChg chg="addSp modSp mod modTransition">
        <pc:chgData name="北野 正和" userId="0e9cc0ea2752a10b" providerId="LiveId" clId="{4986BA01-9439-490F-B21D-D5D2F55A29A3}" dt="2020-08-31T06:40:50.529" v="670" actId="2085"/>
        <pc:sldMkLst>
          <pc:docMk/>
          <pc:sldMk cId="3140781957" sldId="277"/>
        </pc:sldMkLst>
        <pc:spChg chg="mod">
          <ac:chgData name="北野 正和" userId="0e9cc0ea2752a10b" providerId="LiveId" clId="{4986BA01-9439-490F-B21D-D5D2F55A29A3}" dt="2020-08-31T06:40:50.529" v="670" actId="2085"/>
          <ac:spMkLst>
            <pc:docMk/>
            <pc:sldMk cId="3140781957" sldId="277"/>
            <ac:spMk id="2" creationId="{22C524E9-69A3-4701-90B9-6F02FF32CE3B}"/>
          </ac:spMkLst>
        </pc:spChg>
        <pc:spChg chg="add mod">
          <ac:chgData name="北野 正和" userId="0e9cc0ea2752a10b" providerId="LiveId" clId="{4986BA01-9439-490F-B21D-D5D2F55A29A3}" dt="2020-08-31T06:39:33.452" v="666"/>
          <ac:spMkLst>
            <pc:docMk/>
            <pc:sldMk cId="3140781957" sldId="277"/>
            <ac:spMk id="4" creationId="{47A17881-6F05-47BF-9581-4B9B99F863F5}"/>
          </ac:spMkLst>
        </pc:spChg>
      </pc:sldChg>
      <pc:sldChg chg="new del">
        <pc:chgData name="北野 正和" userId="0e9cc0ea2752a10b" providerId="LiveId" clId="{4986BA01-9439-490F-B21D-D5D2F55A29A3}" dt="2020-08-31T06:34:58.118" v="389" actId="47"/>
        <pc:sldMkLst>
          <pc:docMk/>
          <pc:sldMk cId="796966833" sldId="278"/>
        </pc:sldMkLst>
      </pc:sldChg>
      <pc:sldChg chg="new del">
        <pc:chgData name="北野 正和" userId="0e9cc0ea2752a10b" providerId="LiveId" clId="{4986BA01-9439-490F-B21D-D5D2F55A29A3}" dt="2020-08-31T06:32:17.086" v="126" actId="47"/>
        <pc:sldMkLst>
          <pc:docMk/>
          <pc:sldMk cId="1948096135" sldId="278"/>
        </pc:sldMkLst>
      </pc:sldChg>
      <pc:sldChg chg="modSp mod">
        <pc:chgData name="北野 正和" userId="0e9cc0ea2752a10b" providerId="LiveId" clId="{4986BA01-9439-490F-B21D-D5D2F55A29A3}" dt="2020-08-31T06:39:40.956" v="668" actId="113"/>
        <pc:sldMkLst>
          <pc:docMk/>
          <pc:sldMk cId="2049635160" sldId="278"/>
        </pc:sldMkLst>
        <pc:spChg chg="mod">
          <ac:chgData name="北野 正和" userId="0e9cc0ea2752a10b" providerId="LiveId" clId="{4986BA01-9439-490F-B21D-D5D2F55A29A3}" dt="2020-08-31T06:39:40.956" v="668" actId="113"/>
          <ac:spMkLst>
            <pc:docMk/>
            <pc:sldMk cId="2049635160" sldId="278"/>
            <ac:spMk id="4" creationId="{47A17881-6F05-47BF-9581-4B9B99F863F5}"/>
          </ac:spMkLst>
        </pc:spChg>
      </pc:sldChg>
    </pc:docChg>
  </pc:docChgLst>
  <pc:docChgLst>
    <pc:chgData name="北野 正和" userId="0e9cc0ea2752a10b" providerId="LiveId" clId="{286776D7-806C-4F14-91C3-A46DCD055EA0}"/>
    <pc:docChg chg="undo redo custSel mod addSld delSld modSld sldOrd modShowInfo">
      <pc:chgData name="北野 正和" userId="0e9cc0ea2752a10b" providerId="LiveId" clId="{286776D7-806C-4F14-91C3-A46DCD055EA0}" dt="2020-09-04T05:53:51.120" v="3229"/>
      <pc:docMkLst>
        <pc:docMk/>
      </pc:docMkLst>
      <pc:sldChg chg="add del ord">
        <pc:chgData name="北野 正和" userId="0e9cc0ea2752a10b" providerId="LiveId" clId="{286776D7-806C-4F14-91C3-A46DCD055EA0}" dt="2020-09-04T05:15:50.608" v="2605"/>
        <pc:sldMkLst>
          <pc:docMk/>
          <pc:sldMk cId="365131983" sldId="257"/>
        </pc:sldMkLst>
      </pc:sldChg>
      <pc:sldChg chg="add del ord">
        <pc:chgData name="北野 正和" userId="0e9cc0ea2752a10b" providerId="LiveId" clId="{286776D7-806C-4F14-91C3-A46DCD055EA0}" dt="2020-09-04T05:15:50.608" v="2605"/>
        <pc:sldMkLst>
          <pc:docMk/>
          <pc:sldMk cId="2394208505" sldId="258"/>
        </pc:sldMkLst>
      </pc:sldChg>
      <pc:sldChg chg="add del">
        <pc:chgData name="北野 正和" userId="0e9cc0ea2752a10b" providerId="LiveId" clId="{286776D7-806C-4F14-91C3-A46DCD055EA0}" dt="2020-09-04T05:02:02.663" v="2275" actId="47"/>
        <pc:sldMkLst>
          <pc:docMk/>
          <pc:sldMk cId="3792455156" sldId="259"/>
        </pc:sldMkLst>
      </pc:sldChg>
      <pc:sldChg chg="add del">
        <pc:chgData name="北野 正和" userId="0e9cc0ea2752a10b" providerId="LiveId" clId="{286776D7-806C-4F14-91C3-A46DCD055EA0}" dt="2020-09-04T04:59:54.460" v="2167" actId="47"/>
        <pc:sldMkLst>
          <pc:docMk/>
          <pc:sldMk cId="3642546579" sldId="265"/>
        </pc:sldMkLst>
      </pc:sldChg>
      <pc:sldChg chg="addSp delSp modSp mod">
        <pc:chgData name="北野 正和" userId="0e9cc0ea2752a10b" providerId="LiveId" clId="{286776D7-806C-4F14-91C3-A46DCD055EA0}" dt="2020-09-04T04:38:25.545" v="1828" actId="1076"/>
        <pc:sldMkLst>
          <pc:docMk/>
          <pc:sldMk cId="851808480" sldId="267"/>
        </pc:sldMkLst>
        <pc:picChg chg="add mod">
          <ac:chgData name="北野 正和" userId="0e9cc0ea2752a10b" providerId="LiveId" clId="{286776D7-806C-4F14-91C3-A46DCD055EA0}" dt="2020-09-04T04:38:25.545" v="1828" actId="1076"/>
          <ac:picMkLst>
            <pc:docMk/>
            <pc:sldMk cId="851808480" sldId="267"/>
            <ac:picMk id="3" creationId="{DBC409E5-B817-433B-9334-52B6CA86D3C4}"/>
          </ac:picMkLst>
        </pc:picChg>
        <pc:picChg chg="del mod">
          <ac:chgData name="北野 正和" userId="0e9cc0ea2752a10b" providerId="LiveId" clId="{286776D7-806C-4F14-91C3-A46DCD055EA0}" dt="2020-09-04T04:38:21.019" v="1827" actId="478"/>
          <ac:picMkLst>
            <pc:docMk/>
            <pc:sldMk cId="851808480" sldId="267"/>
            <ac:picMk id="9" creationId="{9C7BAD11-BD7A-4C56-8FAD-5F28ABFD4772}"/>
          </ac:picMkLst>
        </pc:picChg>
      </pc:sldChg>
      <pc:sldChg chg="del">
        <pc:chgData name="北野 正和" userId="0e9cc0ea2752a10b" providerId="LiveId" clId="{286776D7-806C-4F14-91C3-A46DCD055EA0}" dt="2020-09-04T04:41:36.065" v="1867" actId="47"/>
        <pc:sldMkLst>
          <pc:docMk/>
          <pc:sldMk cId="1156268899" sldId="268"/>
        </pc:sldMkLst>
      </pc:sldChg>
      <pc:sldChg chg="delSp modSp mod delAnim modAnim">
        <pc:chgData name="北野 正和" userId="0e9cc0ea2752a10b" providerId="LiveId" clId="{286776D7-806C-4F14-91C3-A46DCD055EA0}" dt="2020-09-04T05:17:07.805" v="2608"/>
        <pc:sldMkLst>
          <pc:docMk/>
          <pc:sldMk cId="1923377729" sldId="270"/>
        </pc:sldMkLst>
        <pc:spChg chg="mod">
          <ac:chgData name="北野 正和" userId="0e9cc0ea2752a10b" providerId="LiveId" clId="{286776D7-806C-4F14-91C3-A46DCD055EA0}" dt="2020-09-04T04:35:44.865" v="1823" actId="1076"/>
          <ac:spMkLst>
            <pc:docMk/>
            <pc:sldMk cId="1923377729" sldId="270"/>
            <ac:spMk id="7" creationId="{1C406970-F7A3-49F9-8FA6-4B7E0BB1FED5}"/>
          </ac:spMkLst>
        </pc:spChg>
        <pc:spChg chg="del mod">
          <ac:chgData name="北野 正和" userId="0e9cc0ea2752a10b" providerId="LiveId" clId="{286776D7-806C-4F14-91C3-A46DCD055EA0}" dt="2020-09-04T04:35:36.560" v="1821" actId="478"/>
          <ac:spMkLst>
            <pc:docMk/>
            <pc:sldMk cId="1923377729" sldId="270"/>
            <ac:spMk id="16" creationId="{920C44DF-9160-4026-B750-90718EA6D195}"/>
          </ac:spMkLst>
        </pc:spChg>
        <pc:spChg chg="mod">
          <ac:chgData name="北野 正和" userId="0e9cc0ea2752a10b" providerId="LiveId" clId="{286776D7-806C-4F14-91C3-A46DCD055EA0}" dt="2020-09-04T04:35:40.697" v="1822" actId="1076"/>
          <ac:spMkLst>
            <pc:docMk/>
            <pc:sldMk cId="1923377729" sldId="270"/>
            <ac:spMk id="17" creationId="{7A577FCD-881A-41A3-8CD3-B42B0F4C48FE}"/>
          </ac:spMkLst>
        </pc:spChg>
      </pc:sldChg>
      <pc:sldChg chg="del">
        <pc:chgData name="北野 正和" userId="0e9cc0ea2752a10b" providerId="LiveId" clId="{286776D7-806C-4F14-91C3-A46DCD055EA0}" dt="2020-09-04T04:41:45.169" v="1869" actId="47"/>
        <pc:sldMkLst>
          <pc:docMk/>
          <pc:sldMk cId="2437851879" sldId="272"/>
        </pc:sldMkLst>
      </pc:sldChg>
      <pc:sldChg chg="del">
        <pc:chgData name="北野 正和" userId="0e9cc0ea2752a10b" providerId="LiveId" clId="{286776D7-806C-4F14-91C3-A46DCD055EA0}" dt="2020-09-04T04:41:58.083" v="1870" actId="47"/>
        <pc:sldMkLst>
          <pc:docMk/>
          <pc:sldMk cId="875174996" sldId="273"/>
        </pc:sldMkLst>
      </pc:sldChg>
      <pc:sldChg chg="del">
        <pc:chgData name="北野 正和" userId="0e9cc0ea2752a10b" providerId="LiveId" clId="{286776D7-806C-4F14-91C3-A46DCD055EA0}" dt="2020-09-04T04:52:26.263" v="2044" actId="47"/>
        <pc:sldMkLst>
          <pc:docMk/>
          <pc:sldMk cId="1099927678" sldId="274"/>
        </pc:sldMkLst>
      </pc:sldChg>
      <pc:sldChg chg="del">
        <pc:chgData name="北野 正和" userId="0e9cc0ea2752a10b" providerId="LiveId" clId="{286776D7-806C-4F14-91C3-A46DCD055EA0}" dt="2020-09-04T04:52:24.581" v="2043" actId="47"/>
        <pc:sldMkLst>
          <pc:docMk/>
          <pc:sldMk cId="415090016" sldId="276"/>
        </pc:sldMkLst>
      </pc:sldChg>
      <pc:sldChg chg="add del ord">
        <pc:chgData name="北野 正和" userId="0e9cc0ea2752a10b" providerId="LiveId" clId="{286776D7-806C-4F14-91C3-A46DCD055EA0}" dt="2020-09-04T05:15:50.608" v="2605"/>
        <pc:sldMkLst>
          <pc:docMk/>
          <pc:sldMk cId="2049635160" sldId="278"/>
        </pc:sldMkLst>
      </pc:sldChg>
      <pc:sldChg chg="addSp delSp modSp add del mod delAnim modAnim">
        <pc:chgData name="北野 正和" userId="0e9cc0ea2752a10b" providerId="LiveId" clId="{286776D7-806C-4F14-91C3-A46DCD055EA0}" dt="2020-09-04T05:52:26.372" v="3224"/>
        <pc:sldMkLst>
          <pc:docMk/>
          <pc:sldMk cId="1893752632" sldId="280"/>
        </pc:sldMkLst>
        <pc:spChg chg="mod">
          <ac:chgData name="北野 正和" userId="0e9cc0ea2752a10b" providerId="LiveId" clId="{286776D7-806C-4F14-91C3-A46DCD055EA0}" dt="2020-09-04T05:52:26.372" v="3224"/>
          <ac:spMkLst>
            <pc:docMk/>
            <pc:sldMk cId="1893752632" sldId="280"/>
            <ac:spMk id="2" creationId="{CAF4DB3A-8017-4C5F-9713-58A43ABC289C}"/>
          </ac:spMkLst>
        </pc:spChg>
        <pc:spChg chg="add del mod">
          <ac:chgData name="北野 正和" userId="0e9cc0ea2752a10b" providerId="LiveId" clId="{286776D7-806C-4F14-91C3-A46DCD055EA0}" dt="2020-09-04T05:19:06.074" v="2641" actId="478"/>
          <ac:spMkLst>
            <pc:docMk/>
            <pc:sldMk cId="1893752632" sldId="280"/>
            <ac:spMk id="4" creationId="{4F90621C-8742-4738-8467-71001AD2B38B}"/>
          </ac:spMkLst>
        </pc:spChg>
        <pc:spChg chg="add del mod">
          <ac:chgData name="北野 正和" userId="0e9cc0ea2752a10b" providerId="LiveId" clId="{286776D7-806C-4F14-91C3-A46DCD055EA0}" dt="2020-09-04T05:19:04.570" v="2640" actId="478"/>
          <ac:spMkLst>
            <pc:docMk/>
            <pc:sldMk cId="1893752632" sldId="280"/>
            <ac:spMk id="5" creationId="{502FB467-B9D0-4CA7-A2CB-1B9E8DADEC9A}"/>
          </ac:spMkLst>
        </pc:spChg>
        <pc:picChg chg="add del mod">
          <ac:chgData name="北野 正和" userId="0e9cc0ea2752a10b" providerId="LiveId" clId="{286776D7-806C-4F14-91C3-A46DCD055EA0}" dt="2020-09-04T05:19:12.529" v="2643" actId="1076"/>
          <ac:picMkLst>
            <pc:docMk/>
            <pc:sldMk cId="1893752632" sldId="280"/>
            <ac:picMk id="3" creationId="{DA7B806D-07DA-4516-809B-8A9E13A30594}"/>
          </ac:picMkLst>
        </pc:picChg>
      </pc:sldChg>
      <pc:sldChg chg="modSp add del mod ord">
        <pc:chgData name="北野 正和" userId="0e9cc0ea2752a10b" providerId="LiveId" clId="{286776D7-806C-4F14-91C3-A46DCD055EA0}" dt="2020-09-04T05:39:53.320" v="3187" actId="113"/>
        <pc:sldMkLst>
          <pc:docMk/>
          <pc:sldMk cId="1329571302" sldId="281"/>
        </pc:sldMkLst>
        <pc:spChg chg="mod">
          <ac:chgData name="北野 正和" userId="0e9cc0ea2752a10b" providerId="LiveId" clId="{286776D7-806C-4F14-91C3-A46DCD055EA0}" dt="2020-09-04T05:39:53.320" v="3187" actId="113"/>
          <ac:spMkLst>
            <pc:docMk/>
            <pc:sldMk cId="1329571302" sldId="281"/>
            <ac:spMk id="2" creationId="{CAF4DB3A-8017-4C5F-9713-58A43ABC289C}"/>
          </ac:spMkLst>
        </pc:spChg>
        <pc:spChg chg="mod">
          <ac:chgData name="北野 正和" userId="0e9cc0ea2752a10b" providerId="LiveId" clId="{286776D7-806C-4F14-91C3-A46DCD055EA0}" dt="2020-09-04T05:39:47.925" v="3186" actId="2711"/>
          <ac:spMkLst>
            <pc:docMk/>
            <pc:sldMk cId="1329571302" sldId="281"/>
            <ac:spMk id="4" creationId="{2FE48721-40F6-47BA-8A55-C239CEBC40A1}"/>
          </ac:spMkLst>
        </pc:spChg>
      </pc:sldChg>
      <pc:sldChg chg="delSp del mod">
        <pc:chgData name="北野 正和" userId="0e9cc0ea2752a10b" providerId="LiveId" clId="{286776D7-806C-4F14-91C3-A46DCD055EA0}" dt="2020-09-04T05:26:02.309" v="2855" actId="47"/>
        <pc:sldMkLst>
          <pc:docMk/>
          <pc:sldMk cId="2584280759" sldId="282"/>
        </pc:sldMkLst>
        <pc:picChg chg="del">
          <ac:chgData name="北野 正和" userId="0e9cc0ea2752a10b" providerId="LiveId" clId="{286776D7-806C-4F14-91C3-A46DCD055EA0}" dt="2020-09-04T05:20:36.166" v="2645" actId="478"/>
          <ac:picMkLst>
            <pc:docMk/>
            <pc:sldMk cId="2584280759" sldId="282"/>
            <ac:picMk id="6" creationId="{8045422F-7258-40AC-BD2E-2469AA448922}"/>
          </ac:picMkLst>
        </pc:picChg>
      </pc:sldChg>
      <pc:sldChg chg="add del">
        <pc:chgData name="北野 正和" userId="0e9cc0ea2752a10b" providerId="LiveId" clId="{286776D7-806C-4F14-91C3-A46DCD055EA0}" dt="2020-09-04T04:59:54.460" v="2167" actId="47"/>
        <pc:sldMkLst>
          <pc:docMk/>
          <pc:sldMk cId="2611074301" sldId="284"/>
        </pc:sldMkLst>
      </pc:sldChg>
      <pc:sldChg chg="add del">
        <pc:chgData name="北野 正和" userId="0e9cc0ea2752a10b" providerId="LiveId" clId="{286776D7-806C-4F14-91C3-A46DCD055EA0}" dt="2020-09-04T05:02:02.663" v="2275" actId="47"/>
        <pc:sldMkLst>
          <pc:docMk/>
          <pc:sldMk cId="3180877875" sldId="287"/>
        </pc:sldMkLst>
      </pc:sldChg>
      <pc:sldChg chg="add del ord">
        <pc:chgData name="北野 正和" userId="0e9cc0ea2752a10b" providerId="LiveId" clId="{286776D7-806C-4F14-91C3-A46DCD055EA0}" dt="2020-09-04T05:15:50.608" v="2605"/>
        <pc:sldMkLst>
          <pc:docMk/>
          <pc:sldMk cId="733638089" sldId="288"/>
        </pc:sldMkLst>
      </pc:sldChg>
      <pc:sldChg chg="addSp delSp modSp new mod modAnim">
        <pc:chgData name="北野 正和" userId="0e9cc0ea2752a10b" providerId="LiveId" clId="{286776D7-806C-4F14-91C3-A46DCD055EA0}" dt="2020-09-04T05:49:25.044" v="3219" actId="1076"/>
        <pc:sldMkLst>
          <pc:docMk/>
          <pc:sldMk cId="1582242073" sldId="289"/>
        </pc:sldMkLst>
        <pc:spChg chg="add mod">
          <ac:chgData name="北野 正和" userId="0e9cc0ea2752a10b" providerId="LiveId" clId="{286776D7-806C-4F14-91C3-A46DCD055EA0}" dt="2020-09-04T05:37:39.151" v="3165" actId="255"/>
          <ac:spMkLst>
            <pc:docMk/>
            <pc:sldMk cId="1582242073" sldId="289"/>
            <ac:spMk id="3" creationId="{0F99F2E7-12E9-431B-9AC6-B8BB7D4937FA}"/>
          </ac:spMkLst>
        </pc:spChg>
        <pc:spChg chg="add mod">
          <ac:chgData name="北野 正和" userId="0e9cc0ea2752a10b" providerId="LiveId" clId="{286776D7-806C-4F14-91C3-A46DCD055EA0}" dt="2020-09-04T05:28:44.405" v="3073" actId="1076"/>
          <ac:spMkLst>
            <pc:docMk/>
            <pc:sldMk cId="1582242073" sldId="289"/>
            <ac:spMk id="5" creationId="{5AB510D2-5B69-492F-B8F3-5C1FEF6A5FFA}"/>
          </ac:spMkLst>
        </pc:spChg>
        <pc:spChg chg="add mod">
          <ac:chgData name="北野 正和" userId="0e9cc0ea2752a10b" providerId="LiveId" clId="{286776D7-806C-4F14-91C3-A46DCD055EA0}" dt="2020-09-04T05:27:49.741" v="2996" actId="20577"/>
          <ac:spMkLst>
            <pc:docMk/>
            <pc:sldMk cId="1582242073" sldId="289"/>
            <ac:spMk id="7" creationId="{C486E270-CFD0-4F58-BA17-35FDD616485D}"/>
          </ac:spMkLst>
        </pc:spChg>
        <pc:spChg chg="add mod">
          <ac:chgData name="北野 正和" userId="0e9cc0ea2752a10b" providerId="LiveId" clId="{286776D7-806C-4F14-91C3-A46DCD055EA0}" dt="2020-09-04T05:28:47.261" v="3074" actId="1076"/>
          <ac:spMkLst>
            <pc:docMk/>
            <pc:sldMk cId="1582242073" sldId="289"/>
            <ac:spMk id="9" creationId="{EE582710-6D1B-4CCB-BA98-55EEFB3D4A18}"/>
          </ac:spMkLst>
        </pc:spChg>
        <pc:picChg chg="add del mod">
          <ac:chgData name="北野 正和" userId="0e9cc0ea2752a10b" providerId="LiveId" clId="{286776D7-806C-4F14-91C3-A46DCD055EA0}" dt="2020-09-04T05:43:04.286" v="3189" actId="931"/>
          <ac:picMkLst>
            <pc:docMk/>
            <pc:sldMk cId="1582242073" sldId="289"/>
            <ac:picMk id="11" creationId="{4CEFA235-70AF-402E-A1B4-4F954EAC4C28}"/>
          </ac:picMkLst>
        </pc:picChg>
        <pc:picChg chg="add del mod">
          <ac:chgData name="北野 正和" userId="0e9cc0ea2752a10b" providerId="LiveId" clId="{286776D7-806C-4F14-91C3-A46DCD055EA0}" dt="2020-09-04T05:43:57.141" v="3191" actId="931"/>
          <ac:picMkLst>
            <pc:docMk/>
            <pc:sldMk cId="1582242073" sldId="289"/>
            <ac:picMk id="13" creationId="{EB55D2FD-FEDA-4AB5-92CF-5CB727D8F5B1}"/>
          </ac:picMkLst>
        </pc:picChg>
        <pc:picChg chg="add mod">
          <ac:chgData name="北野 正和" userId="0e9cc0ea2752a10b" providerId="LiveId" clId="{286776D7-806C-4F14-91C3-A46DCD055EA0}" dt="2020-09-04T05:49:22.572" v="3218" actId="1076"/>
          <ac:picMkLst>
            <pc:docMk/>
            <pc:sldMk cId="1582242073" sldId="289"/>
            <ac:picMk id="15" creationId="{FB5B52F4-E478-4B49-ABD3-723B478943EF}"/>
          </ac:picMkLst>
        </pc:picChg>
        <pc:picChg chg="add del mod">
          <ac:chgData name="北野 正和" userId="0e9cc0ea2752a10b" providerId="LiveId" clId="{286776D7-806C-4F14-91C3-A46DCD055EA0}" dt="2020-09-04T05:49:07.316" v="3216" actId="478"/>
          <ac:picMkLst>
            <pc:docMk/>
            <pc:sldMk cId="1582242073" sldId="289"/>
            <ac:picMk id="17" creationId="{C6B4348D-249E-4A03-A620-5C2C666A115C}"/>
          </ac:picMkLst>
        </pc:picChg>
        <pc:picChg chg="add mod">
          <ac:chgData name="北野 正和" userId="0e9cc0ea2752a10b" providerId="LiveId" clId="{286776D7-806C-4F14-91C3-A46DCD055EA0}" dt="2020-09-04T05:49:25.044" v="3219" actId="1076"/>
          <ac:picMkLst>
            <pc:docMk/>
            <pc:sldMk cId="1582242073" sldId="289"/>
            <ac:picMk id="19" creationId="{607D0183-3AE4-40BB-A9C9-C7C2C8C58DEC}"/>
          </ac:picMkLst>
        </pc:picChg>
      </pc:sldChg>
      <pc:sldChg chg="addSp delSp modSp new del mod">
        <pc:chgData name="北野 正和" userId="0e9cc0ea2752a10b" providerId="LiveId" clId="{286776D7-806C-4F14-91C3-A46DCD055EA0}" dt="2020-09-04T04:26:57.327" v="1216" actId="47"/>
        <pc:sldMkLst>
          <pc:docMk/>
          <pc:sldMk cId="3315024593" sldId="290"/>
        </pc:sldMkLst>
        <pc:spChg chg="mod">
          <ac:chgData name="北野 正和" userId="0e9cc0ea2752a10b" providerId="LiveId" clId="{286776D7-806C-4F14-91C3-A46DCD055EA0}" dt="2020-09-04T04:26:42.763" v="1211"/>
          <ac:spMkLst>
            <pc:docMk/>
            <pc:sldMk cId="3315024593" sldId="290"/>
            <ac:spMk id="2" creationId="{7EA59AA5-E8B2-4779-8836-EC06E9E16436}"/>
          </ac:spMkLst>
        </pc:spChg>
        <pc:spChg chg="del mod">
          <ac:chgData name="北野 正和" userId="0e9cc0ea2752a10b" providerId="LiveId" clId="{286776D7-806C-4F14-91C3-A46DCD055EA0}" dt="2020-09-04T04:26:49.466" v="1214" actId="478"/>
          <ac:spMkLst>
            <pc:docMk/>
            <pc:sldMk cId="3315024593" sldId="290"/>
            <ac:spMk id="3" creationId="{29463EA9-4371-412D-9692-2345DD436317}"/>
          </ac:spMkLst>
        </pc:spChg>
        <pc:spChg chg="add del mod">
          <ac:chgData name="北野 正和" userId="0e9cc0ea2752a10b" providerId="LiveId" clId="{286776D7-806C-4F14-91C3-A46DCD055EA0}" dt="2020-09-04T04:26:53.659" v="1215" actId="478"/>
          <ac:spMkLst>
            <pc:docMk/>
            <pc:sldMk cId="3315024593" sldId="290"/>
            <ac:spMk id="5" creationId="{7D980C38-0425-41B4-8ED6-1806DDB10E22}"/>
          </ac:spMkLst>
        </pc:spChg>
      </pc:sldChg>
      <pc:sldChg chg="addSp delSp modSp add mod modAnim">
        <pc:chgData name="北野 正和" userId="0e9cc0ea2752a10b" providerId="LiveId" clId="{286776D7-806C-4F14-91C3-A46DCD055EA0}" dt="2020-09-04T05:47:04.148" v="3204" actId="1076"/>
        <pc:sldMkLst>
          <pc:docMk/>
          <pc:sldMk cId="3994306234" sldId="291"/>
        </pc:sldMkLst>
        <pc:spChg chg="mod">
          <ac:chgData name="北野 正和" userId="0e9cc0ea2752a10b" providerId="LiveId" clId="{286776D7-806C-4F14-91C3-A46DCD055EA0}" dt="2020-09-04T05:29:16.780" v="3075" actId="1076"/>
          <ac:spMkLst>
            <pc:docMk/>
            <pc:sldMk cId="3994306234" sldId="291"/>
            <ac:spMk id="3" creationId="{0F99F2E7-12E9-431B-9AC6-B8BB7D4937FA}"/>
          </ac:spMkLst>
        </pc:spChg>
        <pc:spChg chg="del mod">
          <ac:chgData name="北野 正和" userId="0e9cc0ea2752a10b" providerId="LiveId" clId="{286776D7-806C-4F14-91C3-A46DCD055EA0}" dt="2020-09-04T04:23:32.749" v="805"/>
          <ac:spMkLst>
            <pc:docMk/>
            <pc:sldMk cId="3994306234" sldId="291"/>
            <ac:spMk id="5" creationId="{5AB510D2-5B69-492F-B8F3-5C1FEF6A5FFA}"/>
          </ac:spMkLst>
        </pc:spChg>
        <pc:spChg chg="del">
          <ac:chgData name="北野 正和" userId="0e9cc0ea2752a10b" providerId="LiveId" clId="{286776D7-806C-4F14-91C3-A46DCD055EA0}" dt="2020-09-04T04:23:32.748" v="803" actId="478"/>
          <ac:spMkLst>
            <pc:docMk/>
            <pc:sldMk cId="3994306234" sldId="291"/>
            <ac:spMk id="7" creationId="{C486E270-CFD0-4F58-BA17-35FDD616485D}"/>
          </ac:spMkLst>
        </pc:spChg>
        <pc:spChg chg="mod">
          <ac:chgData name="北野 正和" userId="0e9cc0ea2752a10b" providerId="LiveId" clId="{286776D7-806C-4F14-91C3-A46DCD055EA0}" dt="2020-09-04T05:07:30.591" v="2531" actId="1076"/>
          <ac:spMkLst>
            <pc:docMk/>
            <pc:sldMk cId="3994306234" sldId="291"/>
            <ac:spMk id="9" creationId="{EE582710-6D1B-4CCB-BA98-55EEFB3D4A18}"/>
          </ac:spMkLst>
        </pc:spChg>
        <pc:picChg chg="add del mod">
          <ac:chgData name="北野 正和" userId="0e9cc0ea2752a10b" providerId="LiveId" clId="{286776D7-806C-4F14-91C3-A46DCD055EA0}" dt="2020-09-04T05:46:56.069" v="3201" actId="478"/>
          <ac:picMkLst>
            <pc:docMk/>
            <pc:sldMk cId="3994306234" sldId="291"/>
            <ac:picMk id="4" creationId="{67EF7B9A-0549-42CF-BC5D-9A0F553E9727}"/>
          </ac:picMkLst>
        </pc:picChg>
        <pc:picChg chg="add mod">
          <ac:chgData name="北野 正和" userId="0e9cc0ea2752a10b" providerId="LiveId" clId="{286776D7-806C-4F14-91C3-A46DCD055EA0}" dt="2020-09-04T05:47:04.148" v="3204" actId="1076"/>
          <ac:picMkLst>
            <pc:docMk/>
            <pc:sldMk cId="3994306234" sldId="291"/>
            <ac:picMk id="8" creationId="{11C57B12-85AD-4468-A209-1E4619981998}"/>
          </ac:picMkLst>
        </pc:picChg>
      </pc:sldChg>
      <pc:sldChg chg="addSp delSp modSp add mod modAnim">
        <pc:chgData name="北野 正和" userId="0e9cc0ea2752a10b" providerId="LiveId" clId="{286776D7-806C-4F14-91C3-A46DCD055EA0}" dt="2020-09-04T05:47:45.987" v="3207" actId="14100"/>
        <pc:sldMkLst>
          <pc:docMk/>
          <pc:sldMk cId="3971224777" sldId="292"/>
        </pc:sldMkLst>
        <pc:spChg chg="add">
          <ac:chgData name="北野 正和" userId="0e9cc0ea2752a10b" providerId="LiveId" clId="{286776D7-806C-4F14-91C3-A46DCD055EA0}" dt="2020-09-04T05:29:23.780" v="3077" actId="22"/>
          <ac:spMkLst>
            <pc:docMk/>
            <pc:sldMk cId="3971224777" sldId="292"/>
            <ac:spMk id="2" creationId="{26A6E27D-46D0-486B-9D0D-5166F3D9C013}"/>
          </ac:spMkLst>
        </pc:spChg>
        <pc:spChg chg="del mod">
          <ac:chgData name="北野 正和" userId="0e9cc0ea2752a10b" providerId="LiveId" clId="{286776D7-806C-4F14-91C3-A46DCD055EA0}" dt="2020-09-04T05:29:21.999" v="3076" actId="478"/>
          <ac:spMkLst>
            <pc:docMk/>
            <pc:sldMk cId="3971224777" sldId="292"/>
            <ac:spMk id="3" creationId="{0F99F2E7-12E9-431B-9AC6-B8BB7D4937FA}"/>
          </ac:spMkLst>
        </pc:spChg>
        <pc:spChg chg="mod">
          <ac:chgData name="北野 正和" userId="0e9cc0ea2752a10b" providerId="LiveId" clId="{286776D7-806C-4F14-91C3-A46DCD055EA0}" dt="2020-09-04T05:38:58.043" v="3181" actId="6549"/>
          <ac:spMkLst>
            <pc:docMk/>
            <pc:sldMk cId="3971224777" sldId="292"/>
            <ac:spMk id="9" creationId="{EE582710-6D1B-4CCB-BA98-55EEFB3D4A18}"/>
          </ac:spMkLst>
        </pc:spChg>
        <pc:picChg chg="add mod">
          <ac:chgData name="北野 正和" userId="0e9cc0ea2752a10b" providerId="LiveId" clId="{286776D7-806C-4F14-91C3-A46DCD055EA0}" dt="2020-09-04T05:47:45.987" v="3207" actId="14100"/>
          <ac:picMkLst>
            <pc:docMk/>
            <pc:sldMk cId="3971224777" sldId="292"/>
            <ac:picMk id="6" creationId="{94F59307-B53E-4338-BEBC-4A9C6AA28AB8}"/>
          </ac:picMkLst>
        </pc:picChg>
      </pc:sldChg>
      <pc:sldChg chg="addSp delSp modSp add mod modAnim">
        <pc:chgData name="北野 正和" userId="0e9cc0ea2752a10b" providerId="LiveId" clId="{286776D7-806C-4F14-91C3-A46DCD055EA0}" dt="2020-09-04T05:48:51.956" v="3215" actId="1076"/>
        <pc:sldMkLst>
          <pc:docMk/>
          <pc:sldMk cId="2584923465" sldId="293"/>
        </pc:sldMkLst>
        <pc:spChg chg="add">
          <ac:chgData name="北野 正和" userId="0e9cc0ea2752a10b" providerId="LiveId" clId="{286776D7-806C-4F14-91C3-A46DCD055EA0}" dt="2020-09-04T05:29:28.579" v="3079" actId="22"/>
          <ac:spMkLst>
            <pc:docMk/>
            <pc:sldMk cId="2584923465" sldId="293"/>
            <ac:spMk id="2" creationId="{DE72F363-093F-4C5C-A979-8504231DDE0E}"/>
          </ac:spMkLst>
        </pc:spChg>
        <pc:spChg chg="del mod">
          <ac:chgData name="北野 正和" userId="0e9cc0ea2752a10b" providerId="LiveId" clId="{286776D7-806C-4F14-91C3-A46DCD055EA0}" dt="2020-09-04T05:29:27.150" v="3078" actId="478"/>
          <ac:spMkLst>
            <pc:docMk/>
            <pc:sldMk cId="2584923465" sldId="293"/>
            <ac:spMk id="3" creationId="{0F99F2E7-12E9-431B-9AC6-B8BB7D4937FA}"/>
          </ac:spMkLst>
        </pc:spChg>
        <pc:spChg chg="mod">
          <ac:chgData name="北野 正和" userId="0e9cc0ea2752a10b" providerId="LiveId" clId="{286776D7-806C-4F14-91C3-A46DCD055EA0}" dt="2020-09-04T04:25:50.922" v="1123" actId="1076"/>
          <ac:spMkLst>
            <pc:docMk/>
            <pc:sldMk cId="2584923465" sldId="293"/>
            <ac:spMk id="9" creationId="{EE582710-6D1B-4CCB-BA98-55EEFB3D4A18}"/>
          </ac:spMkLst>
        </pc:spChg>
        <pc:picChg chg="add mod">
          <ac:chgData name="北野 正和" userId="0e9cc0ea2752a10b" providerId="LiveId" clId="{286776D7-806C-4F14-91C3-A46DCD055EA0}" dt="2020-09-04T05:48:51.956" v="3215" actId="1076"/>
          <ac:picMkLst>
            <pc:docMk/>
            <pc:sldMk cId="2584923465" sldId="293"/>
            <ac:picMk id="6" creationId="{8282745B-ED30-4539-B1A4-B012D2796057}"/>
          </ac:picMkLst>
        </pc:picChg>
        <pc:picChg chg="add del mod">
          <ac:chgData name="北野 正和" userId="0e9cc0ea2752a10b" providerId="LiveId" clId="{286776D7-806C-4F14-91C3-A46DCD055EA0}" dt="2020-09-04T05:48:44.725" v="3212" actId="478"/>
          <ac:picMkLst>
            <pc:docMk/>
            <pc:sldMk cId="2584923465" sldId="293"/>
            <ac:picMk id="8" creationId="{F6049C93-39AF-4213-8FDB-A0CF1F771A24}"/>
          </ac:picMkLst>
        </pc:picChg>
      </pc:sldChg>
      <pc:sldChg chg="addSp delSp modSp new mod modAnim">
        <pc:chgData name="北野 正和" userId="0e9cc0ea2752a10b" providerId="LiveId" clId="{286776D7-806C-4F14-91C3-A46DCD055EA0}" dt="2020-09-04T05:09:21.744" v="2544"/>
        <pc:sldMkLst>
          <pc:docMk/>
          <pc:sldMk cId="1336676558" sldId="294"/>
        </pc:sldMkLst>
        <pc:spChg chg="add mod">
          <ac:chgData name="北野 正和" userId="0e9cc0ea2752a10b" providerId="LiveId" clId="{286776D7-806C-4F14-91C3-A46DCD055EA0}" dt="2020-09-04T05:08:33.328" v="2537" actId="207"/>
          <ac:spMkLst>
            <pc:docMk/>
            <pc:sldMk cId="1336676558" sldId="294"/>
            <ac:spMk id="3" creationId="{3FCFBE0B-0B12-40B0-B5F7-0EA22AFE713C}"/>
          </ac:spMkLst>
        </pc:spChg>
        <pc:spChg chg="add del mod">
          <ac:chgData name="北野 正和" userId="0e9cc0ea2752a10b" providerId="LiveId" clId="{286776D7-806C-4F14-91C3-A46DCD055EA0}" dt="2020-09-04T04:28:23.952" v="1317" actId="478"/>
          <ac:spMkLst>
            <pc:docMk/>
            <pc:sldMk cId="1336676558" sldId="294"/>
            <ac:spMk id="5" creationId="{EDF6FDC2-23AA-4C6F-87C8-A2DC52E44FDA}"/>
          </ac:spMkLst>
        </pc:spChg>
        <pc:spChg chg="add del mod">
          <ac:chgData name="北野 正和" userId="0e9cc0ea2752a10b" providerId="LiveId" clId="{286776D7-806C-4F14-91C3-A46DCD055EA0}" dt="2020-09-04T04:29:04.789" v="1331" actId="478"/>
          <ac:spMkLst>
            <pc:docMk/>
            <pc:sldMk cId="1336676558" sldId="294"/>
            <ac:spMk id="6" creationId="{793A4782-4B73-4310-B458-AC7992029ADA}"/>
          </ac:spMkLst>
        </pc:spChg>
        <pc:spChg chg="add mod">
          <ac:chgData name="北野 正和" userId="0e9cc0ea2752a10b" providerId="LiveId" clId="{286776D7-806C-4F14-91C3-A46DCD055EA0}" dt="2020-09-04T04:29:46.266" v="1359" actId="1076"/>
          <ac:spMkLst>
            <pc:docMk/>
            <pc:sldMk cId="1336676558" sldId="294"/>
            <ac:spMk id="8" creationId="{FA8E3462-40D7-4757-B7BE-2650CE7D70E1}"/>
          </ac:spMkLst>
        </pc:spChg>
        <pc:spChg chg="add del mod">
          <ac:chgData name="北野 正和" userId="0e9cc0ea2752a10b" providerId="LiveId" clId="{286776D7-806C-4F14-91C3-A46DCD055EA0}" dt="2020-09-04T04:30:03.690" v="1366" actId="478"/>
          <ac:spMkLst>
            <pc:docMk/>
            <pc:sldMk cId="1336676558" sldId="294"/>
            <ac:spMk id="9" creationId="{27F99FD2-D402-4522-ACD1-CF48CD5D19DB}"/>
          </ac:spMkLst>
        </pc:spChg>
        <pc:spChg chg="add mod">
          <ac:chgData name="北野 正和" userId="0e9cc0ea2752a10b" providerId="LiveId" clId="{286776D7-806C-4F14-91C3-A46DCD055EA0}" dt="2020-09-04T04:31:08.890" v="1472" actId="1076"/>
          <ac:spMkLst>
            <pc:docMk/>
            <pc:sldMk cId="1336676558" sldId="294"/>
            <ac:spMk id="11" creationId="{852F910F-5C7E-4FAE-BF48-2DBB318DECBE}"/>
          </ac:spMkLst>
        </pc:spChg>
        <pc:spChg chg="add mod">
          <ac:chgData name="北野 正和" userId="0e9cc0ea2752a10b" providerId="LiveId" clId="{286776D7-806C-4F14-91C3-A46DCD055EA0}" dt="2020-09-04T04:31:40.219" v="1513"/>
          <ac:spMkLst>
            <pc:docMk/>
            <pc:sldMk cId="1336676558" sldId="294"/>
            <ac:spMk id="13" creationId="{51E2998C-356F-4282-A638-3C199A702E12}"/>
          </ac:spMkLst>
        </pc:spChg>
        <pc:spChg chg="add del mod">
          <ac:chgData name="北野 正和" userId="0e9cc0ea2752a10b" providerId="LiveId" clId="{286776D7-806C-4F14-91C3-A46DCD055EA0}" dt="2020-09-04T04:32:16.828" v="1537" actId="478"/>
          <ac:spMkLst>
            <pc:docMk/>
            <pc:sldMk cId="1336676558" sldId="294"/>
            <ac:spMk id="14" creationId="{02F0A9EE-EC80-40C0-B9D1-E7DBA292FDD0}"/>
          </ac:spMkLst>
        </pc:spChg>
        <pc:spChg chg="add mod">
          <ac:chgData name="北野 正和" userId="0e9cc0ea2752a10b" providerId="LiveId" clId="{286776D7-806C-4F14-91C3-A46DCD055EA0}" dt="2020-09-04T04:32:37.764" v="1583"/>
          <ac:spMkLst>
            <pc:docMk/>
            <pc:sldMk cId="1336676558" sldId="294"/>
            <ac:spMk id="16" creationId="{3FD4B1A3-A260-43E7-A5B1-197BB3D10B16}"/>
          </ac:spMkLst>
        </pc:spChg>
        <pc:spChg chg="add mod">
          <ac:chgData name="北野 正和" userId="0e9cc0ea2752a10b" providerId="LiveId" clId="{286776D7-806C-4F14-91C3-A46DCD055EA0}" dt="2020-09-04T04:32:51.370" v="1596"/>
          <ac:spMkLst>
            <pc:docMk/>
            <pc:sldMk cId="1336676558" sldId="294"/>
            <ac:spMk id="18" creationId="{3ED3DAA6-7091-44FE-ABAA-544342D6C0AD}"/>
          </ac:spMkLst>
        </pc:spChg>
        <pc:spChg chg="add mod">
          <ac:chgData name="北野 正和" userId="0e9cc0ea2752a10b" providerId="LiveId" clId="{286776D7-806C-4F14-91C3-A46DCD055EA0}" dt="2020-09-04T05:09:01.806" v="2539" actId="1076"/>
          <ac:spMkLst>
            <pc:docMk/>
            <pc:sldMk cId="1336676558" sldId="294"/>
            <ac:spMk id="19" creationId="{F8D5D4E7-715B-412F-B131-E3ED559824B1}"/>
          </ac:spMkLst>
        </pc:spChg>
      </pc:sldChg>
      <pc:sldChg chg="del">
        <pc:chgData name="北野 正和" userId="0e9cc0ea2752a10b" providerId="LiveId" clId="{286776D7-806C-4F14-91C3-A46DCD055EA0}" dt="2020-09-04T04:33:06.929" v="1597" actId="47"/>
        <pc:sldMkLst>
          <pc:docMk/>
          <pc:sldMk cId="130007940" sldId="295"/>
        </pc:sldMkLst>
      </pc:sldChg>
      <pc:sldChg chg="addSp delSp modSp add mod ord modAnim">
        <pc:chgData name="北野 正和" userId="0e9cc0ea2752a10b" providerId="LiveId" clId="{286776D7-806C-4F14-91C3-A46DCD055EA0}" dt="2020-09-04T05:16:10.486" v="2606"/>
        <pc:sldMkLst>
          <pc:docMk/>
          <pc:sldMk cId="1017545192" sldId="295"/>
        </pc:sldMkLst>
        <pc:spChg chg="add mod">
          <ac:chgData name="北野 正和" userId="0e9cc0ea2752a10b" providerId="LiveId" clId="{286776D7-806C-4F14-91C3-A46DCD055EA0}" dt="2020-09-04T05:09:56.767" v="2555" actId="1076"/>
          <ac:spMkLst>
            <pc:docMk/>
            <pc:sldMk cId="1017545192" sldId="295"/>
            <ac:spMk id="2" creationId="{C8527AB8-ECBA-4C0F-91C9-B463C4F6D60D}"/>
          </ac:spMkLst>
        </pc:spChg>
        <pc:spChg chg="mod">
          <ac:chgData name="北野 正和" userId="0e9cc0ea2752a10b" providerId="LiveId" clId="{286776D7-806C-4F14-91C3-A46DCD055EA0}" dt="2020-09-04T05:09:35.560" v="2545" actId="207"/>
          <ac:spMkLst>
            <pc:docMk/>
            <pc:sldMk cId="1017545192" sldId="295"/>
            <ac:spMk id="3" creationId="{3FCFBE0B-0B12-40B0-B5F7-0EA22AFE713C}"/>
          </ac:spMkLst>
        </pc:spChg>
        <pc:spChg chg="mod">
          <ac:chgData name="北野 正和" userId="0e9cc0ea2752a10b" providerId="LiveId" clId="{286776D7-806C-4F14-91C3-A46DCD055EA0}" dt="2020-09-04T05:09:44.839" v="2551" actId="1076"/>
          <ac:spMkLst>
            <pc:docMk/>
            <pc:sldMk cId="1017545192" sldId="295"/>
            <ac:spMk id="8" creationId="{FA8E3462-40D7-4757-B7BE-2650CE7D70E1}"/>
          </ac:spMkLst>
        </pc:spChg>
        <pc:spChg chg="add mod">
          <ac:chgData name="北野 正和" userId="0e9cc0ea2752a10b" providerId="LiveId" clId="{286776D7-806C-4F14-91C3-A46DCD055EA0}" dt="2020-09-04T05:10:12.111" v="2559" actId="14100"/>
          <ac:spMkLst>
            <pc:docMk/>
            <pc:sldMk cId="1017545192" sldId="295"/>
            <ac:spMk id="10" creationId="{3322D0AF-E2B5-416F-9C0E-D6BACF014068}"/>
          </ac:spMkLst>
        </pc:spChg>
        <pc:spChg chg="del mod">
          <ac:chgData name="北野 正和" userId="0e9cc0ea2752a10b" providerId="LiveId" clId="{286776D7-806C-4F14-91C3-A46DCD055EA0}" dt="2020-09-04T04:34:29.985" v="1706"/>
          <ac:spMkLst>
            <pc:docMk/>
            <pc:sldMk cId="1017545192" sldId="295"/>
            <ac:spMk id="11" creationId="{852F910F-5C7E-4FAE-BF48-2DBB318DECBE}"/>
          </ac:spMkLst>
        </pc:spChg>
        <pc:spChg chg="mod">
          <ac:chgData name="北野 正和" userId="0e9cc0ea2752a10b" providerId="LiveId" clId="{286776D7-806C-4F14-91C3-A46DCD055EA0}" dt="2020-09-04T05:09:48.422" v="2552" actId="1076"/>
          <ac:spMkLst>
            <pc:docMk/>
            <pc:sldMk cId="1017545192" sldId="295"/>
            <ac:spMk id="13" creationId="{51E2998C-356F-4282-A638-3C199A702E12}"/>
          </ac:spMkLst>
        </pc:spChg>
        <pc:spChg chg="mod">
          <ac:chgData name="北野 正和" userId="0e9cc0ea2752a10b" providerId="LiveId" clId="{286776D7-806C-4F14-91C3-A46DCD055EA0}" dt="2020-09-04T05:09:51.470" v="2553" actId="1076"/>
          <ac:spMkLst>
            <pc:docMk/>
            <pc:sldMk cId="1017545192" sldId="295"/>
            <ac:spMk id="16" creationId="{3FD4B1A3-A260-43E7-A5B1-197BB3D10B16}"/>
          </ac:spMkLst>
        </pc:spChg>
        <pc:spChg chg="mod">
          <ac:chgData name="北野 正和" userId="0e9cc0ea2752a10b" providerId="LiveId" clId="{286776D7-806C-4F14-91C3-A46DCD055EA0}" dt="2020-09-04T05:09:54.030" v="2554" actId="1076"/>
          <ac:spMkLst>
            <pc:docMk/>
            <pc:sldMk cId="1017545192" sldId="295"/>
            <ac:spMk id="18" creationId="{3ED3DAA6-7091-44FE-ABAA-544342D6C0AD}"/>
          </ac:spMkLst>
        </pc:spChg>
      </pc:sldChg>
      <pc:sldChg chg="addSp modSp add mod modAnim">
        <pc:chgData name="北野 正和" userId="0e9cc0ea2752a10b" providerId="LiveId" clId="{286776D7-806C-4F14-91C3-A46DCD055EA0}" dt="2020-09-04T04:55:20.341" v="2143"/>
        <pc:sldMkLst>
          <pc:docMk/>
          <pc:sldMk cId="2670620813" sldId="296"/>
        </pc:sldMkLst>
        <pc:spChg chg="add mod">
          <ac:chgData name="北野 正和" userId="0e9cc0ea2752a10b" providerId="LiveId" clId="{286776D7-806C-4F14-91C3-A46DCD055EA0}" dt="2020-09-04T04:43:00.449" v="1873" actId="1076"/>
          <ac:spMkLst>
            <pc:docMk/>
            <pc:sldMk cId="2670620813" sldId="296"/>
            <ac:spMk id="2" creationId="{6888125C-EDD8-4A9F-9094-555ED9819DE8}"/>
          </ac:spMkLst>
        </pc:spChg>
        <pc:spChg chg="mod">
          <ac:chgData name="北野 正和" userId="0e9cc0ea2752a10b" providerId="LiveId" clId="{286776D7-806C-4F14-91C3-A46DCD055EA0}" dt="2020-09-04T04:38:56.079" v="1831"/>
          <ac:spMkLst>
            <pc:docMk/>
            <pc:sldMk cId="2670620813" sldId="296"/>
            <ac:spMk id="11" creationId="{21D39913-B9F8-4584-9486-EDB5152454D2}"/>
          </ac:spMkLst>
        </pc:spChg>
        <pc:grpChg chg="add mod">
          <ac:chgData name="北野 正和" userId="0e9cc0ea2752a10b" providerId="LiveId" clId="{286776D7-806C-4F14-91C3-A46DCD055EA0}" dt="2020-09-04T04:39:01.410" v="1832" actId="1076"/>
          <ac:grpSpMkLst>
            <pc:docMk/>
            <pc:sldMk cId="2670620813" sldId="296"/>
            <ac:grpSpMk id="4" creationId="{1993DDBC-BC58-40B7-B49A-0623D122BB9E}"/>
          </ac:grpSpMkLst>
        </pc:grpChg>
        <pc:picChg chg="mod">
          <ac:chgData name="北野 正和" userId="0e9cc0ea2752a10b" providerId="LiveId" clId="{286776D7-806C-4F14-91C3-A46DCD055EA0}" dt="2020-09-04T04:42:56.361" v="1872" actId="1076"/>
          <ac:picMkLst>
            <pc:docMk/>
            <pc:sldMk cId="2670620813" sldId="296"/>
            <ac:picMk id="3" creationId="{DBC409E5-B817-433B-9334-52B6CA86D3C4}"/>
          </ac:picMkLst>
        </pc:picChg>
        <pc:picChg chg="mod">
          <ac:chgData name="北野 正和" userId="0e9cc0ea2752a10b" providerId="LiveId" clId="{286776D7-806C-4F14-91C3-A46DCD055EA0}" dt="2020-09-04T04:38:56.079" v="1831"/>
          <ac:picMkLst>
            <pc:docMk/>
            <pc:sldMk cId="2670620813" sldId="296"/>
            <ac:picMk id="5" creationId="{C14E6A59-A1B2-4085-9A50-75993135F26A}"/>
          </ac:picMkLst>
        </pc:picChg>
        <pc:picChg chg="mod">
          <ac:chgData name="北野 正和" userId="0e9cc0ea2752a10b" providerId="LiveId" clId="{286776D7-806C-4F14-91C3-A46DCD055EA0}" dt="2020-09-04T04:38:56.079" v="1831"/>
          <ac:picMkLst>
            <pc:docMk/>
            <pc:sldMk cId="2670620813" sldId="296"/>
            <ac:picMk id="6" creationId="{67678DB1-DC35-4A78-8D5C-D09C81B162B3}"/>
          </ac:picMkLst>
        </pc:picChg>
        <pc:picChg chg="mod">
          <ac:chgData name="北野 正和" userId="0e9cc0ea2752a10b" providerId="LiveId" clId="{286776D7-806C-4F14-91C3-A46DCD055EA0}" dt="2020-09-04T04:38:56.079" v="1831"/>
          <ac:picMkLst>
            <pc:docMk/>
            <pc:sldMk cId="2670620813" sldId="296"/>
            <ac:picMk id="7" creationId="{2471ED70-EB0E-460E-A521-6EBD3C1BB826}"/>
          </ac:picMkLst>
        </pc:picChg>
        <pc:picChg chg="mod">
          <ac:chgData name="北野 正和" userId="0e9cc0ea2752a10b" providerId="LiveId" clId="{286776D7-806C-4F14-91C3-A46DCD055EA0}" dt="2020-09-04T04:38:56.079" v="1831"/>
          <ac:picMkLst>
            <pc:docMk/>
            <pc:sldMk cId="2670620813" sldId="296"/>
            <ac:picMk id="8" creationId="{91E3605E-EC4B-43BB-8C89-C13D1F9C87CF}"/>
          </ac:picMkLst>
        </pc:picChg>
        <pc:picChg chg="mod">
          <ac:chgData name="北野 正和" userId="0e9cc0ea2752a10b" providerId="LiveId" clId="{286776D7-806C-4F14-91C3-A46DCD055EA0}" dt="2020-09-04T04:38:56.079" v="1831"/>
          <ac:picMkLst>
            <pc:docMk/>
            <pc:sldMk cId="2670620813" sldId="296"/>
            <ac:picMk id="9" creationId="{9DD97AA3-2DF0-4549-85CA-88D5CB8106BC}"/>
          </ac:picMkLst>
        </pc:picChg>
        <pc:picChg chg="mod">
          <ac:chgData name="北野 正和" userId="0e9cc0ea2752a10b" providerId="LiveId" clId="{286776D7-806C-4F14-91C3-A46DCD055EA0}" dt="2020-09-04T04:38:56.079" v="1831"/>
          <ac:picMkLst>
            <pc:docMk/>
            <pc:sldMk cId="2670620813" sldId="296"/>
            <ac:picMk id="10" creationId="{CD40EC96-53C9-475B-86C6-51E80DC3B725}"/>
          </ac:picMkLst>
        </pc:picChg>
      </pc:sldChg>
      <pc:sldChg chg="addSp delSp modSp add del mod">
        <pc:chgData name="北野 正和" userId="0e9cc0ea2752a10b" providerId="LiveId" clId="{286776D7-806C-4F14-91C3-A46DCD055EA0}" dt="2020-09-04T04:44:31.266" v="1888" actId="47"/>
        <pc:sldMkLst>
          <pc:docMk/>
          <pc:sldMk cId="2394393256" sldId="297"/>
        </pc:sldMkLst>
        <pc:spChg chg="del">
          <ac:chgData name="北野 正和" userId="0e9cc0ea2752a10b" providerId="LiveId" clId="{286776D7-806C-4F14-91C3-A46DCD055EA0}" dt="2020-09-04T04:42:28.978" v="1871" actId="478"/>
          <ac:spMkLst>
            <pc:docMk/>
            <pc:sldMk cId="2394393256" sldId="297"/>
            <ac:spMk id="2" creationId="{6888125C-EDD8-4A9F-9094-555ED9819DE8}"/>
          </ac:spMkLst>
        </pc:spChg>
        <pc:picChg chg="add del mod">
          <ac:chgData name="北野 正和" userId="0e9cc0ea2752a10b" providerId="LiveId" clId="{286776D7-806C-4F14-91C3-A46DCD055EA0}" dt="2020-09-04T04:41:03.129" v="1863" actId="478"/>
          <ac:picMkLst>
            <pc:docMk/>
            <pc:sldMk cId="2394393256" sldId="297"/>
            <ac:picMk id="13" creationId="{E5E7079D-2E85-4939-94C5-E8BB731631F7}"/>
          </ac:picMkLst>
        </pc:picChg>
        <pc:picChg chg="add mod">
          <ac:chgData name="北野 正和" userId="0e9cc0ea2752a10b" providerId="LiveId" clId="{286776D7-806C-4F14-91C3-A46DCD055EA0}" dt="2020-09-04T04:40:16.417" v="1854" actId="1076"/>
          <ac:picMkLst>
            <pc:docMk/>
            <pc:sldMk cId="2394393256" sldId="297"/>
            <ac:picMk id="15" creationId="{9D2863EB-586E-4791-AA2F-808EF39F1382}"/>
          </ac:picMkLst>
        </pc:picChg>
        <pc:picChg chg="add mod">
          <ac:chgData name="北野 正和" userId="0e9cc0ea2752a10b" providerId="LiveId" clId="{286776D7-806C-4F14-91C3-A46DCD055EA0}" dt="2020-09-04T04:41:16.488" v="1866" actId="1076"/>
          <ac:picMkLst>
            <pc:docMk/>
            <pc:sldMk cId="2394393256" sldId="297"/>
            <ac:picMk id="20" creationId="{260E39F9-705A-46E7-81A1-D3492F5AE8EB}"/>
          </ac:picMkLst>
        </pc:picChg>
        <pc:cxnChg chg="add mod">
          <ac:chgData name="北野 正和" userId="0e9cc0ea2752a10b" providerId="LiveId" clId="{286776D7-806C-4F14-91C3-A46DCD055EA0}" dt="2020-09-04T04:40:40.280" v="1857" actId="13822"/>
          <ac:cxnSpMkLst>
            <pc:docMk/>
            <pc:sldMk cId="2394393256" sldId="297"/>
            <ac:cxnSpMk id="17" creationId="{5B592751-58AD-4722-A118-5969A5FF0B20}"/>
          </ac:cxnSpMkLst>
        </pc:cxnChg>
        <pc:cxnChg chg="add mod">
          <ac:chgData name="北野 正和" userId="0e9cc0ea2752a10b" providerId="LiveId" clId="{286776D7-806C-4F14-91C3-A46DCD055EA0}" dt="2020-09-04T04:40:48.513" v="1859" actId="1076"/>
          <ac:cxnSpMkLst>
            <pc:docMk/>
            <pc:sldMk cId="2394393256" sldId="297"/>
            <ac:cxnSpMk id="18" creationId="{78DE973F-B669-40CE-B946-72827A654442}"/>
          </ac:cxnSpMkLst>
        </pc:cxnChg>
      </pc:sldChg>
      <pc:sldChg chg="add del">
        <pc:chgData name="北野 正和" userId="0e9cc0ea2752a10b" providerId="LiveId" clId="{286776D7-806C-4F14-91C3-A46DCD055EA0}" dt="2020-09-04T04:44:42.042" v="1889" actId="47"/>
        <pc:sldMkLst>
          <pc:docMk/>
          <pc:sldMk cId="3282928027" sldId="298"/>
        </pc:sldMkLst>
      </pc:sldChg>
      <pc:sldChg chg="addSp delSp modSp add mod modTransition modAnim">
        <pc:chgData name="北野 正和" userId="0e9cc0ea2752a10b" providerId="LiveId" clId="{286776D7-806C-4F14-91C3-A46DCD055EA0}" dt="2020-09-04T04:54:20.043" v="2135"/>
        <pc:sldMkLst>
          <pc:docMk/>
          <pc:sldMk cId="2328087884" sldId="299"/>
        </pc:sldMkLst>
        <pc:spChg chg="del">
          <ac:chgData name="北野 正和" userId="0e9cc0ea2752a10b" providerId="LiveId" clId="{286776D7-806C-4F14-91C3-A46DCD055EA0}" dt="2020-09-04T04:43:16.004" v="1876" actId="478"/>
          <ac:spMkLst>
            <pc:docMk/>
            <pc:sldMk cId="2328087884" sldId="299"/>
            <ac:spMk id="2" creationId="{6888125C-EDD8-4A9F-9094-555ED9819DE8}"/>
          </ac:spMkLst>
        </pc:spChg>
        <pc:spChg chg="add mod">
          <ac:chgData name="北野 正和" userId="0e9cc0ea2752a10b" providerId="LiveId" clId="{286776D7-806C-4F14-91C3-A46DCD055EA0}" dt="2020-09-04T04:49:53.520" v="2008" actId="1076"/>
          <ac:spMkLst>
            <pc:docMk/>
            <pc:sldMk cId="2328087884" sldId="299"/>
            <ac:spMk id="46" creationId="{06E4B21C-116B-4848-9FEF-80722E1B149A}"/>
          </ac:spMkLst>
        </pc:spChg>
        <pc:spChg chg="add mod">
          <ac:chgData name="北野 正和" userId="0e9cc0ea2752a10b" providerId="LiveId" clId="{286776D7-806C-4F14-91C3-A46DCD055EA0}" dt="2020-09-04T04:49:47.608" v="2007" actId="1076"/>
          <ac:spMkLst>
            <pc:docMk/>
            <pc:sldMk cId="2328087884" sldId="299"/>
            <ac:spMk id="47" creationId="{4D25729E-5A38-40A5-9309-BF4CF64198B6}"/>
          </ac:spMkLst>
        </pc:spChg>
        <pc:picChg chg="add mod">
          <ac:chgData name="北野 正和" userId="0e9cc0ea2752a10b" providerId="LiveId" clId="{286776D7-806C-4F14-91C3-A46DCD055EA0}" dt="2020-09-04T04:43:30.136" v="1879" actId="1076"/>
          <ac:picMkLst>
            <pc:docMk/>
            <pc:sldMk cId="2328087884" sldId="299"/>
            <ac:picMk id="13" creationId="{F6FD2A67-C2DF-4F8D-8782-9EBBA5FE61B8}"/>
          </ac:picMkLst>
        </pc:picChg>
        <pc:picChg chg="add mod">
          <ac:chgData name="北野 正和" userId="0e9cc0ea2752a10b" providerId="LiveId" clId="{286776D7-806C-4F14-91C3-A46DCD055EA0}" dt="2020-09-04T04:43:27.010" v="1878" actId="1076"/>
          <ac:picMkLst>
            <pc:docMk/>
            <pc:sldMk cId="2328087884" sldId="299"/>
            <ac:picMk id="15" creationId="{E11BD3C3-9691-4108-94F7-3AE59C4C6A2E}"/>
          </ac:picMkLst>
        </pc:picChg>
        <pc:picChg chg="add mod">
          <ac:chgData name="北野 正和" userId="0e9cc0ea2752a10b" providerId="LiveId" clId="{286776D7-806C-4F14-91C3-A46DCD055EA0}" dt="2020-09-04T04:45:35.825" v="1897" actId="1076"/>
          <ac:picMkLst>
            <pc:docMk/>
            <pc:sldMk cId="2328087884" sldId="299"/>
            <ac:picMk id="21" creationId="{04A362CB-CF4F-4473-A43C-A46A65F8F2F2}"/>
          </ac:picMkLst>
        </pc:picChg>
        <pc:picChg chg="add mod">
          <ac:chgData name="北野 正和" userId="0e9cc0ea2752a10b" providerId="LiveId" clId="{286776D7-806C-4F14-91C3-A46DCD055EA0}" dt="2020-09-04T04:47:27.400" v="1919" actId="1076"/>
          <ac:picMkLst>
            <pc:docMk/>
            <pc:sldMk cId="2328087884" sldId="299"/>
            <ac:picMk id="23" creationId="{25B2EA8F-F14E-4011-97E3-D5C04227E197}"/>
          </ac:picMkLst>
        </pc:picChg>
        <pc:picChg chg="add mod">
          <ac:chgData name="北野 正和" userId="0e9cc0ea2752a10b" providerId="LiveId" clId="{286776D7-806C-4F14-91C3-A46DCD055EA0}" dt="2020-09-04T04:45:58.121" v="1903" actId="1076"/>
          <ac:picMkLst>
            <pc:docMk/>
            <pc:sldMk cId="2328087884" sldId="299"/>
            <ac:picMk id="25" creationId="{2D2F9919-7710-4E50-949D-806AAAC08BC5}"/>
          </ac:picMkLst>
        </pc:picChg>
        <pc:picChg chg="add mod">
          <ac:chgData name="北野 正和" userId="0e9cc0ea2752a10b" providerId="LiveId" clId="{286776D7-806C-4F14-91C3-A46DCD055EA0}" dt="2020-09-04T04:45:54.697" v="1902" actId="1076"/>
          <ac:picMkLst>
            <pc:docMk/>
            <pc:sldMk cId="2328087884" sldId="299"/>
            <ac:picMk id="27" creationId="{753344C5-2C04-4AC7-9CAD-CF8F83E8F42F}"/>
          </ac:picMkLst>
        </pc:picChg>
        <pc:picChg chg="add mod">
          <ac:chgData name="北野 正和" userId="0e9cc0ea2752a10b" providerId="LiveId" clId="{286776D7-806C-4F14-91C3-A46DCD055EA0}" dt="2020-09-04T04:45:30.265" v="1896" actId="1076"/>
          <ac:picMkLst>
            <pc:docMk/>
            <pc:sldMk cId="2328087884" sldId="299"/>
            <ac:picMk id="29" creationId="{CC207C92-0BE7-4C83-8287-2C8918327F7F}"/>
          </ac:picMkLst>
        </pc:picChg>
        <pc:cxnChg chg="add mod">
          <ac:chgData name="北野 正和" userId="0e9cc0ea2752a10b" providerId="LiveId" clId="{286776D7-806C-4F14-91C3-A46DCD055EA0}" dt="2020-09-04T04:44:09.961" v="1887" actId="14100"/>
          <ac:cxnSpMkLst>
            <pc:docMk/>
            <pc:sldMk cId="2328087884" sldId="299"/>
            <ac:cxnSpMk id="16" creationId="{F9531AA5-342B-4982-AC6C-ABE3982D92E9}"/>
          </ac:cxnSpMkLst>
        </pc:cxnChg>
        <pc:cxnChg chg="add mod ord">
          <ac:chgData name="北野 正和" userId="0e9cc0ea2752a10b" providerId="LiveId" clId="{286776D7-806C-4F14-91C3-A46DCD055EA0}" dt="2020-09-04T04:43:59.624" v="1885" actId="14100"/>
          <ac:cxnSpMkLst>
            <pc:docMk/>
            <pc:sldMk cId="2328087884" sldId="299"/>
            <ac:cxnSpMk id="17" creationId="{FD4A6295-D3CC-4402-8DDD-DFFDD76319D4}"/>
          </ac:cxnSpMkLst>
        </pc:cxnChg>
        <pc:cxnChg chg="add mod">
          <ac:chgData name="北野 正和" userId="0e9cc0ea2752a10b" providerId="LiveId" clId="{286776D7-806C-4F14-91C3-A46DCD055EA0}" dt="2020-09-04T04:46:28.018" v="1908" actId="14100"/>
          <ac:cxnSpMkLst>
            <pc:docMk/>
            <pc:sldMk cId="2328087884" sldId="299"/>
            <ac:cxnSpMk id="30" creationId="{8A343BE4-55D1-4DE9-9FAB-DEAC8222DDD7}"/>
          </ac:cxnSpMkLst>
        </pc:cxnChg>
        <pc:cxnChg chg="add mod">
          <ac:chgData name="北野 正和" userId="0e9cc0ea2752a10b" providerId="LiveId" clId="{286776D7-806C-4F14-91C3-A46DCD055EA0}" dt="2020-09-04T04:46:48.472" v="1913" actId="1076"/>
          <ac:cxnSpMkLst>
            <pc:docMk/>
            <pc:sldMk cId="2328087884" sldId="299"/>
            <ac:cxnSpMk id="33" creationId="{8B788B87-7CC0-4DAB-BD3C-C5289A8FB3F0}"/>
          </ac:cxnSpMkLst>
        </pc:cxnChg>
        <pc:cxnChg chg="add mod ord">
          <ac:chgData name="北野 正和" userId="0e9cc0ea2752a10b" providerId="LiveId" clId="{286776D7-806C-4F14-91C3-A46DCD055EA0}" dt="2020-09-04T04:47:12.301" v="1918" actId="167"/>
          <ac:cxnSpMkLst>
            <pc:docMk/>
            <pc:sldMk cId="2328087884" sldId="299"/>
            <ac:cxnSpMk id="36" creationId="{813356E5-7297-4DDD-A68B-7BE801E643AF}"/>
          </ac:cxnSpMkLst>
        </pc:cxnChg>
        <pc:cxnChg chg="add mod">
          <ac:chgData name="北野 正和" userId="0e9cc0ea2752a10b" providerId="LiveId" clId="{286776D7-806C-4F14-91C3-A46DCD055EA0}" dt="2020-09-04T04:47:57.312" v="1925" actId="13822"/>
          <ac:cxnSpMkLst>
            <pc:docMk/>
            <pc:sldMk cId="2328087884" sldId="299"/>
            <ac:cxnSpMk id="41" creationId="{A11B0C74-6C6E-4752-B7C7-17B1719061D0}"/>
          </ac:cxnSpMkLst>
        </pc:cxnChg>
        <pc:cxnChg chg="add mod">
          <ac:chgData name="北野 正和" userId="0e9cc0ea2752a10b" providerId="LiveId" clId="{286776D7-806C-4F14-91C3-A46DCD055EA0}" dt="2020-09-04T04:48:11.272" v="1928" actId="14100"/>
          <ac:cxnSpMkLst>
            <pc:docMk/>
            <pc:sldMk cId="2328087884" sldId="299"/>
            <ac:cxnSpMk id="44" creationId="{33E36E43-3DBE-4AB2-9E31-E3FFA1B7A902}"/>
          </ac:cxnSpMkLst>
        </pc:cxnChg>
      </pc:sldChg>
      <pc:sldChg chg="addSp delSp modSp add mod modTransition addAnim delAnim modAnim">
        <pc:chgData name="北野 正和" userId="0e9cc0ea2752a10b" providerId="LiveId" clId="{286776D7-806C-4F14-91C3-A46DCD055EA0}" dt="2020-09-04T05:18:12.030" v="2636" actId="13926"/>
        <pc:sldMkLst>
          <pc:docMk/>
          <pc:sldMk cId="3580527785" sldId="300"/>
        </pc:sldMkLst>
        <pc:spChg chg="add mod">
          <ac:chgData name="北野 正和" userId="0e9cc0ea2752a10b" providerId="LiveId" clId="{286776D7-806C-4F14-91C3-A46DCD055EA0}" dt="2020-09-04T04:52:43.024" v="2046" actId="1076"/>
          <ac:spMkLst>
            <pc:docMk/>
            <pc:sldMk cId="3580527785" sldId="300"/>
            <ac:spMk id="31" creationId="{63F71325-CB55-421F-B489-0F136947B0CF}"/>
          </ac:spMkLst>
        </pc:spChg>
        <pc:spChg chg="add del mod">
          <ac:chgData name="北野 正和" userId="0e9cc0ea2752a10b" providerId="LiveId" clId="{286776D7-806C-4F14-91C3-A46DCD055EA0}" dt="2020-09-04T04:55:36.794" v="2147" actId="478"/>
          <ac:spMkLst>
            <pc:docMk/>
            <pc:sldMk cId="3580527785" sldId="300"/>
            <ac:spMk id="32" creationId="{6A7B2A28-8531-4AD0-879C-9412CEB743AC}"/>
          </ac:spMkLst>
        </pc:spChg>
        <pc:spChg chg="del">
          <ac:chgData name="北野 正和" userId="0e9cc0ea2752a10b" providerId="LiveId" clId="{286776D7-806C-4F14-91C3-A46DCD055EA0}" dt="2020-09-04T04:51:57.299" v="2040" actId="478"/>
          <ac:spMkLst>
            <pc:docMk/>
            <pc:sldMk cId="3580527785" sldId="300"/>
            <ac:spMk id="46" creationId="{06E4B21C-116B-4848-9FEF-80722E1B149A}"/>
          </ac:spMkLst>
        </pc:spChg>
        <pc:spChg chg="mod">
          <ac:chgData name="北野 正和" userId="0e9cc0ea2752a10b" providerId="LiveId" clId="{286776D7-806C-4F14-91C3-A46DCD055EA0}" dt="2020-09-04T05:18:12.030" v="2636" actId="13926"/>
          <ac:spMkLst>
            <pc:docMk/>
            <pc:sldMk cId="3580527785" sldId="300"/>
            <ac:spMk id="47" creationId="{4D25729E-5A38-40A5-9309-BF4CF64198B6}"/>
          </ac:spMkLst>
        </pc:spChg>
        <pc:picChg chg="add del mod">
          <ac:chgData name="北野 正和" userId="0e9cc0ea2752a10b" providerId="LiveId" clId="{286776D7-806C-4F14-91C3-A46DCD055EA0}" dt="2020-09-04T04:51:09.984" v="2033" actId="1076"/>
          <ac:picMkLst>
            <pc:docMk/>
            <pc:sldMk cId="3580527785" sldId="300"/>
            <ac:picMk id="2" creationId="{9271CA78-CC3F-41DE-8FDD-179DA777217F}"/>
          </ac:picMkLst>
        </pc:picChg>
        <pc:picChg chg="del">
          <ac:chgData name="北野 正和" userId="0e9cc0ea2752a10b" providerId="LiveId" clId="{286776D7-806C-4F14-91C3-A46DCD055EA0}" dt="2020-09-04T04:50:51" v="2022" actId="478"/>
          <ac:picMkLst>
            <pc:docMk/>
            <pc:sldMk cId="3580527785" sldId="300"/>
            <ac:picMk id="3" creationId="{DBC409E5-B817-433B-9334-52B6CA86D3C4}"/>
          </ac:picMkLst>
        </pc:picChg>
        <pc:picChg chg="del">
          <ac:chgData name="北野 正和" userId="0e9cc0ea2752a10b" providerId="LiveId" clId="{286776D7-806C-4F14-91C3-A46DCD055EA0}" dt="2020-09-04T04:50:41.576" v="2014" actId="478"/>
          <ac:picMkLst>
            <pc:docMk/>
            <pc:sldMk cId="3580527785" sldId="300"/>
            <ac:picMk id="13" creationId="{F6FD2A67-C2DF-4F8D-8782-9EBBA5FE61B8}"/>
          </ac:picMkLst>
        </pc:picChg>
        <pc:picChg chg="del">
          <ac:chgData name="北野 正和" userId="0e9cc0ea2752a10b" providerId="LiveId" clId="{286776D7-806C-4F14-91C3-A46DCD055EA0}" dt="2020-09-04T04:50:43.984" v="2017" actId="478"/>
          <ac:picMkLst>
            <pc:docMk/>
            <pc:sldMk cId="3580527785" sldId="300"/>
            <ac:picMk id="15" creationId="{E11BD3C3-9691-4108-94F7-3AE59C4C6A2E}"/>
          </ac:picMkLst>
        </pc:picChg>
        <pc:picChg chg="del">
          <ac:chgData name="北野 正和" userId="0e9cc0ea2752a10b" providerId="LiveId" clId="{286776D7-806C-4F14-91C3-A46DCD055EA0}" dt="2020-09-04T04:50:42.320" v="2015" actId="478"/>
          <ac:picMkLst>
            <pc:docMk/>
            <pc:sldMk cId="3580527785" sldId="300"/>
            <ac:picMk id="23" creationId="{25B2EA8F-F14E-4011-97E3-D5C04227E197}"/>
          </ac:picMkLst>
        </pc:picChg>
        <pc:picChg chg="del">
          <ac:chgData name="北野 正和" userId="0e9cc0ea2752a10b" providerId="LiveId" clId="{286776D7-806C-4F14-91C3-A46DCD055EA0}" dt="2020-09-04T04:50:43.089" v="2016" actId="478"/>
          <ac:picMkLst>
            <pc:docMk/>
            <pc:sldMk cId="3580527785" sldId="300"/>
            <ac:picMk id="27" creationId="{753344C5-2C04-4AC7-9CAD-CF8F83E8F42F}"/>
          </ac:picMkLst>
        </pc:picChg>
        <pc:picChg chg="del">
          <ac:chgData name="北野 正和" userId="0e9cc0ea2752a10b" providerId="LiveId" clId="{286776D7-806C-4F14-91C3-A46DCD055EA0}" dt="2020-09-04T04:50:44.808" v="2018" actId="478"/>
          <ac:picMkLst>
            <pc:docMk/>
            <pc:sldMk cId="3580527785" sldId="300"/>
            <ac:picMk id="29" creationId="{CC207C92-0BE7-4C83-8287-2C8918327F7F}"/>
          </ac:picMkLst>
        </pc:picChg>
        <pc:cxnChg chg="del">
          <ac:chgData name="北野 正和" userId="0e9cc0ea2752a10b" providerId="LiveId" clId="{286776D7-806C-4F14-91C3-A46DCD055EA0}" dt="2020-09-04T04:50:58.608" v="2027" actId="478"/>
          <ac:cxnSpMkLst>
            <pc:docMk/>
            <pc:sldMk cId="3580527785" sldId="300"/>
            <ac:cxnSpMk id="16" creationId="{F9531AA5-342B-4982-AC6C-ABE3982D92E9}"/>
          </ac:cxnSpMkLst>
        </pc:cxnChg>
        <pc:cxnChg chg="del">
          <ac:chgData name="北野 正和" userId="0e9cc0ea2752a10b" providerId="LiveId" clId="{286776D7-806C-4F14-91C3-A46DCD055EA0}" dt="2020-09-04T04:50:57.056" v="2026" actId="478"/>
          <ac:cxnSpMkLst>
            <pc:docMk/>
            <pc:sldMk cId="3580527785" sldId="300"/>
            <ac:cxnSpMk id="17" creationId="{FD4A6295-D3CC-4402-8DDD-DFFDD76319D4}"/>
          </ac:cxnSpMkLst>
        </pc:cxnChg>
        <pc:cxnChg chg="del">
          <ac:chgData name="北野 正和" userId="0e9cc0ea2752a10b" providerId="LiveId" clId="{286776D7-806C-4F14-91C3-A46DCD055EA0}" dt="2020-09-04T04:50:55.024" v="2024" actId="478"/>
          <ac:cxnSpMkLst>
            <pc:docMk/>
            <pc:sldMk cId="3580527785" sldId="300"/>
            <ac:cxnSpMk id="30" creationId="{8A343BE4-55D1-4DE9-9FAB-DEAC8222DDD7}"/>
          </ac:cxnSpMkLst>
        </pc:cxnChg>
        <pc:cxnChg chg="del">
          <ac:chgData name="北野 正和" userId="0e9cc0ea2752a10b" providerId="LiveId" clId="{286776D7-806C-4F14-91C3-A46DCD055EA0}" dt="2020-09-04T04:50:56.216" v="2025" actId="478"/>
          <ac:cxnSpMkLst>
            <pc:docMk/>
            <pc:sldMk cId="3580527785" sldId="300"/>
            <ac:cxnSpMk id="33" creationId="{8B788B87-7CC0-4DAB-BD3C-C5289A8FB3F0}"/>
          </ac:cxnSpMkLst>
        </pc:cxnChg>
        <pc:cxnChg chg="del mod">
          <ac:chgData name="北野 正和" userId="0e9cc0ea2752a10b" providerId="LiveId" clId="{286776D7-806C-4F14-91C3-A46DCD055EA0}" dt="2020-09-04T04:51:00.944" v="2029" actId="478"/>
          <ac:cxnSpMkLst>
            <pc:docMk/>
            <pc:sldMk cId="3580527785" sldId="300"/>
            <ac:cxnSpMk id="36" creationId="{813356E5-7297-4DDD-A68B-7BE801E643AF}"/>
          </ac:cxnSpMkLst>
        </pc:cxnChg>
        <pc:cxnChg chg="mod">
          <ac:chgData name="北野 正和" userId="0e9cc0ea2752a10b" providerId="LiveId" clId="{286776D7-806C-4F14-91C3-A46DCD055EA0}" dt="2020-09-04T04:51:26.856" v="2037" actId="14100"/>
          <ac:cxnSpMkLst>
            <pc:docMk/>
            <pc:sldMk cId="3580527785" sldId="300"/>
            <ac:cxnSpMk id="44" creationId="{33E36E43-3DBE-4AB2-9E31-E3FFA1B7A902}"/>
          </ac:cxnSpMkLst>
        </pc:cxnChg>
      </pc:sldChg>
      <pc:sldChg chg="modSp add mod ord">
        <pc:chgData name="北野 正和" userId="0e9cc0ea2752a10b" providerId="LiveId" clId="{286776D7-806C-4F14-91C3-A46DCD055EA0}" dt="2020-09-04T05:53:51.120" v="3229"/>
        <pc:sldMkLst>
          <pc:docMk/>
          <pc:sldMk cId="595481173" sldId="301"/>
        </pc:sldMkLst>
        <pc:spChg chg="mod">
          <ac:chgData name="北野 正和" userId="0e9cc0ea2752a10b" providerId="LiveId" clId="{286776D7-806C-4F14-91C3-A46DCD055EA0}" dt="2020-09-04T05:53:51.120" v="3229"/>
          <ac:spMkLst>
            <pc:docMk/>
            <pc:sldMk cId="595481173" sldId="301"/>
            <ac:spMk id="2" creationId="{CAF4DB3A-8017-4C5F-9713-58A43ABC289C}"/>
          </ac:spMkLst>
        </pc:spChg>
      </pc:sldChg>
      <pc:sldChg chg="modSp add del mod">
        <pc:chgData name="北野 正和" userId="0e9cc0ea2752a10b" providerId="LiveId" clId="{286776D7-806C-4F14-91C3-A46DCD055EA0}" dt="2020-09-04T05:01:54.886" v="2272"/>
        <pc:sldMkLst>
          <pc:docMk/>
          <pc:sldMk cId="1738733556" sldId="301"/>
        </pc:sldMkLst>
        <pc:spChg chg="mod">
          <ac:chgData name="北野 正和" userId="0e9cc0ea2752a10b" providerId="LiveId" clId="{286776D7-806C-4F14-91C3-A46DCD055EA0}" dt="2020-09-04T05:01:54.690" v="2271" actId="6549"/>
          <ac:spMkLst>
            <pc:docMk/>
            <pc:sldMk cId="1738733556" sldId="301"/>
            <ac:spMk id="3" creationId="{3FCFBE0B-0B12-40B0-B5F7-0EA22AFE713C}"/>
          </ac:spMkLst>
        </pc:spChg>
      </pc:sldChg>
      <pc:sldChg chg="modSp add del mod ord">
        <pc:chgData name="北野 正和" userId="0e9cc0ea2752a10b" providerId="LiveId" clId="{286776D7-806C-4F14-91C3-A46DCD055EA0}" dt="2020-09-04T05:06:03.942" v="2521" actId="47"/>
        <pc:sldMkLst>
          <pc:docMk/>
          <pc:sldMk cId="1867289017" sldId="301"/>
        </pc:sldMkLst>
        <pc:spChg chg="mod">
          <ac:chgData name="北野 正和" userId="0e9cc0ea2752a10b" providerId="LiveId" clId="{286776D7-806C-4F14-91C3-A46DCD055EA0}" dt="2020-09-04T04:57:51.396" v="2166" actId="20577"/>
          <ac:spMkLst>
            <pc:docMk/>
            <pc:sldMk cId="1867289017" sldId="301"/>
            <ac:spMk id="2" creationId="{CAF4DB3A-8017-4C5F-9713-58A43ABC289C}"/>
          </ac:spMkLst>
        </pc:spChg>
      </pc:sldChg>
      <pc:sldChg chg="addSp delSp modSp new mod setBg">
        <pc:chgData name="北野 正和" userId="0e9cc0ea2752a10b" providerId="LiveId" clId="{286776D7-806C-4F14-91C3-A46DCD055EA0}" dt="2020-09-04T05:25:48.973" v="2854" actId="26606"/>
        <pc:sldMkLst>
          <pc:docMk/>
          <pc:sldMk cId="3613262260" sldId="302"/>
        </pc:sldMkLst>
        <pc:spChg chg="mod ord">
          <ac:chgData name="北野 正和" userId="0e9cc0ea2752a10b" providerId="LiveId" clId="{286776D7-806C-4F14-91C3-A46DCD055EA0}" dt="2020-09-04T05:25:48.973" v="2854" actId="26606"/>
          <ac:spMkLst>
            <pc:docMk/>
            <pc:sldMk cId="3613262260" sldId="302"/>
            <ac:spMk id="2" creationId="{8E222DF1-F034-4FDE-AADB-1E52E25480A3}"/>
          </ac:spMkLst>
        </pc:spChg>
        <pc:spChg chg="mod ord">
          <ac:chgData name="北野 正和" userId="0e9cc0ea2752a10b" providerId="LiveId" clId="{286776D7-806C-4F14-91C3-A46DCD055EA0}" dt="2020-09-04T05:25:48.973" v="2854" actId="26606"/>
          <ac:spMkLst>
            <pc:docMk/>
            <pc:sldMk cId="3613262260" sldId="302"/>
            <ac:spMk id="3" creationId="{70006259-5E64-4A53-92D8-AC91D011BD9A}"/>
          </ac:spMkLst>
        </pc:spChg>
        <pc:spChg chg="add del">
          <ac:chgData name="北野 正和" userId="0e9cc0ea2752a10b" providerId="LiveId" clId="{286776D7-806C-4F14-91C3-A46DCD055EA0}" dt="2020-09-04T05:25:48.973" v="2854" actId="26606"/>
          <ac:spMkLst>
            <pc:docMk/>
            <pc:sldMk cId="3613262260" sldId="302"/>
            <ac:spMk id="9" creationId="{6234BCC6-39B9-47D9-8BF8-C665401AE23C}"/>
          </ac:spMkLst>
        </pc:spChg>
        <pc:spChg chg="add del">
          <ac:chgData name="北野 正和" userId="0e9cc0ea2752a10b" providerId="LiveId" clId="{286776D7-806C-4F14-91C3-A46DCD055EA0}" dt="2020-09-04T05:25:48.973" v="2854" actId="26606"/>
          <ac:spMkLst>
            <pc:docMk/>
            <pc:sldMk cId="3613262260" sldId="302"/>
            <ac:spMk id="10" creationId="{72A9CE9D-DAC3-40AF-B504-78A64A909F9D}"/>
          </ac:spMkLst>
        </pc:spChg>
        <pc:spChg chg="add del">
          <ac:chgData name="北野 正和" userId="0e9cc0ea2752a10b" providerId="LiveId" clId="{286776D7-806C-4F14-91C3-A46DCD055EA0}" dt="2020-09-04T05:25:48.973" v="2854" actId="26606"/>
          <ac:spMkLst>
            <pc:docMk/>
            <pc:sldMk cId="3613262260" sldId="302"/>
            <ac:spMk id="11" creationId="{506D7452-6CDE-4381-86CE-07B2459383D5}"/>
          </ac:spMkLst>
        </pc:spChg>
        <pc:spChg chg="add del">
          <ac:chgData name="北野 正和" userId="0e9cc0ea2752a10b" providerId="LiveId" clId="{286776D7-806C-4F14-91C3-A46DCD055EA0}" dt="2020-09-04T05:24:10.860" v="2840" actId="26606"/>
          <ac:spMkLst>
            <pc:docMk/>
            <pc:sldMk cId="3613262260" sldId="302"/>
            <ac:spMk id="12" creationId="{B4D3D850-2041-4B7C-AED9-54DA385B14F7}"/>
          </ac:spMkLst>
        </pc:spChg>
        <pc:spChg chg="add del">
          <ac:chgData name="北野 正和" userId="0e9cc0ea2752a10b" providerId="LiveId" clId="{286776D7-806C-4F14-91C3-A46DCD055EA0}" dt="2020-09-04T05:25:48.973" v="2854" actId="26606"/>
          <ac:spMkLst>
            <pc:docMk/>
            <pc:sldMk cId="3613262260" sldId="302"/>
            <ac:spMk id="13" creationId="{762DA937-8B55-4317-BD32-98D7AF30E39E}"/>
          </ac:spMkLst>
        </pc:spChg>
        <pc:spChg chg="add del">
          <ac:chgData name="北野 正和" userId="0e9cc0ea2752a10b" providerId="LiveId" clId="{286776D7-806C-4F14-91C3-A46DCD055EA0}" dt="2020-09-04T05:24:10.860" v="2840" actId="26606"/>
          <ac:spMkLst>
            <pc:docMk/>
            <pc:sldMk cId="3613262260" sldId="302"/>
            <ac:spMk id="14" creationId="{B497CCB5-5FC2-473C-AFCC-2430CEF1DF71}"/>
          </ac:spMkLst>
        </pc:spChg>
        <pc:spChg chg="add del">
          <ac:chgData name="北野 正和" userId="0e9cc0ea2752a10b" providerId="LiveId" clId="{286776D7-806C-4F14-91C3-A46DCD055EA0}" dt="2020-09-04T05:25:48.973" v="2854" actId="26606"/>
          <ac:spMkLst>
            <pc:docMk/>
            <pc:sldMk cId="3613262260" sldId="302"/>
            <ac:spMk id="15" creationId="{C52EE5A8-045B-4D39-8ED1-513334085EEC}"/>
          </ac:spMkLst>
        </pc:spChg>
        <pc:spChg chg="add del">
          <ac:chgData name="北野 正和" userId="0e9cc0ea2752a10b" providerId="LiveId" clId="{286776D7-806C-4F14-91C3-A46DCD055EA0}" dt="2020-09-04T05:24:10.860" v="2840" actId="26606"/>
          <ac:spMkLst>
            <pc:docMk/>
            <pc:sldMk cId="3613262260" sldId="302"/>
            <ac:spMk id="16" creationId="{599C8C75-BFDF-44E7-A028-EEB5EDD58817}"/>
          </ac:spMkLst>
        </pc:spChg>
        <pc:spChg chg="add del">
          <ac:chgData name="北野 正和" userId="0e9cc0ea2752a10b" providerId="LiveId" clId="{286776D7-806C-4F14-91C3-A46DCD055EA0}" dt="2020-09-04T05:25:48.973" v="2854" actId="26606"/>
          <ac:spMkLst>
            <pc:docMk/>
            <pc:sldMk cId="3613262260" sldId="302"/>
            <ac:spMk id="17" creationId="{73C994B4-9721-4148-9EEC-6793CECDE8DD}"/>
          </ac:spMkLst>
        </pc:spChg>
        <pc:spChg chg="add del">
          <ac:chgData name="北野 正和" userId="0e9cc0ea2752a10b" providerId="LiveId" clId="{286776D7-806C-4F14-91C3-A46DCD055EA0}" dt="2020-09-04T05:24:29.252" v="2844" actId="26606"/>
          <ac:spMkLst>
            <pc:docMk/>
            <pc:sldMk cId="3613262260" sldId="302"/>
            <ac:spMk id="18" creationId="{27BDFED6-6E33-4606-AFE2-886ADB1C018E}"/>
          </ac:spMkLst>
        </pc:spChg>
        <pc:spChg chg="add del">
          <ac:chgData name="北野 正和" userId="0e9cc0ea2752a10b" providerId="LiveId" clId="{286776D7-806C-4F14-91C3-A46DCD055EA0}" dt="2020-09-04T05:24:29.252" v="2844" actId="26606"/>
          <ac:spMkLst>
            <pc:docMk/>
            <pc:sldMk cId="3613262260" sldId="302"/>
            <ac:spMk id="19" creationId="{890DEF05-784E-4B61-89E4-04C4ECF4E5A0}"/>
          </ac:spMkLst>
        </pc:spChg>
        <pc:spChg chg="add del">
          <ac:chgData name="北野 正和" userId="0e9cc0ea2752a10b" providerId="LiveId" clId="{286776D7-806C-4F14-91C3-A46DCD055EA0}" dt="2020-09-04T05:25:48.973" v="2854" actId="26606"/>
          <ac:spMkLst>
            <pc:docMk/>
            <pc:sldMk cId="3613262260" sldId="302"/>
            <ac:spMk id="22" creationId="{F9D95E49-763A-4886-B038-82F734740554}"/>
          </ac:spMkLst>
        </pc:spChg>
        <pc:spChg chg="add del">
          <ac:chgData name="北野 正和" userId="0e9cc0ea2752a10b" providerId="LiveId" clId="{286776D7-806C-4F14-91C3-A46DCD055EA0}" dt="2020-09-04T05:25:48.973" v="2854" actId="26606"/>
          <ac:spMkLst>
            <pc:docMk/>
            <pc:sldMk cId="3613262260" sldId="302"/>
            <ac:spMk id="24" creationId="{9DF80B25-1210-41B9-B0D5-66BAC8AC72F6}"/>
          </ac:spMkLst>
        </pc:spChg>
        <pc:spChg chg="add del">
          <ac:chgData name="北野 正和" userId="0e9cc0ea2752a10b" providerId="LiveId" clId="{286776D7-806C-4F14-91C3-A46DCD055EA0}" dt="2020-09-04T05:25:48.973" v="2854" actId="26606"/>
          <ac:spMkLst>
            <pc:docMk/>
            <pc:sldMk cId="3613262260" sldId="302"/>
            <ac:spMk id="30" creationId="{4AA74EAB-FD76-4F40-A962-CEADC30542B5}"/>
          </ac:spMkLst>
        </pc:spChg>
        <pc:picChg chg="add mod ord">
          <ac:chgData name="北野 正和" userId="0e9cc0ea2752a10b" providerId="LiveId" clId="{286776D7-806C-4F14-91C3-A46DCD055EA0}" dt="2020-09-04T05:25:48.973" v="2854" actId="26606"/>
          <ac:picMkLst>
            <pc:docMk/>
            <pc:sldMk cId="3613262260" sldId="302"/>
            <ac:picMk id="5" creationId="{F724DF98-A882-4450-A205-71EF21AB6664}"/>
          </ac:picMkLst>
        </pc:picChg>
        <pc:picChg chg="add mod ord">
          <ac:chgData name="北野 正和" userId="0e9cc0ea2752a10b" providerId="LiveId" clId="{286776D7-806C-4F14-91C3-A46DCD055EA0}" dt="2020-09-04T05:25:48.973" v="2854" actId="26606"/>
          <ac:picMkLst>
            <pc:docMk/>
            <pc:sldMk cId="3613262260" sldId="302"/>
            <ac:picMk id="7" creationId="{87006035-D287-41AF-BAB5-5696AA27EB6A}"/>
          </ac:picMkLst>
        </pc:picChg>
        <pc:cxnChg chg="add del">
          <ac:chgData name="北野 正和" userId="0e9cc0ea2752a10b" providerId="LiveId" clId="{286776D7-806C-4F14-91C3-A46DCD055EA0}" dt="2020-09-04T05:24:29.252" v="2844" actId="26606"/>
          <ac:cxnSpMkLst>
            <pc:docMk/>
            <pc:sldMk cId="3613262260" sldId="302"/>
            <ac:cxnSpMk id="20" creationId="{C41BAEC7-F7B0-4224-8B18-8F74B7D87F0B}"/>
          </ac:cxnSpMkLst>
        </pc:cxnChg>
        <pc:cxnChg chg="add del">
          <ac:chgData name="北野 正和" userId="0e9cc0ea2752a10b" providerId="LiveId" clId="{286776D7-806C-4F14-91C3-A46DCD055EA0}" dt="2020-09-04T05:25:48.973" v="2854" actId="26606"/>
          <ac:cxnSpMkLst>
            <pc:docMk/>
            <pc:sldMk cId="3613262260" sldId="302"/>
            <ac:cxnSpMk id="26" creationId="{5D28AB17-F6FA-4C53-B3E3-D0A39D4A33C0}"/>
          </ac:cxnSpMkLst>
        </pc:cxnChg>
        <pc:cxnChg chg="add del">
          <ac:chgData name="北野 正和" userId="0e9cc0ea2752a10b" providerId="LiveId" clId="{286776D7-806C-4F14-91C3-A46DCD055EA0}" dt="2020-09-04T05:25:48.973" v="2854" actId="26606"/>
          <ac:cxnSpMkLst>
            <pc:docMk/>
            <pc:sldMk cId="3613262260" sldId="302"/>
            <ac:cxnSpMk id="28" creationId="{3EFADC67-92A1-44FB-8691-D8CD71A21EFA}"/>
          </ac:cxnSpMkLst>
        </pc:cxnChg>
      </pc:sldChg>
    </pc:docChg>
  </pc:docChgLst>
  <pc:docChgLst>
    <pc:chgData name="北野 正和" userId="0e9cc0ea2752a10b" providerId="LiveId" clId="{B0B8970D-2672-4049-AD65-EA27E431E774}"/>
    <pc:docChg chg="undo redo custSel mod addSld delSld modSld sldOrd modShowInfo">
      <pc:chgData name="北野 正和" userId="0e9cc0ea2752a10b" providerId="LiveId" clId="{B0B8970D-2672-4049-AD65-EA27E431E774}" dt="2020-09-05T00:05:13.341" v="4444" actId="478"/>
      <pc:docMkLst>
        <pc:docMk/>
      </pc:docMkLst>
      <pc:sldChg chg="ord modTransition">
        <pc:chgData name="北野 正和" userId="0e9cc0ea2752a10b" providerId="LiveId" clId="{B0B8970D-2672-4049-AD65-EA27E431E774}" dt="2020-09-01T13:24:13.810" v="2618"/>
        <pc:sldMkLst>
          <pc:docMk/>
          <pc:sldMk cId="365131983" sldId="257"/>
        </pc:sldMkLst>
      </pc:sldChg>
      <pc:sldChg chg="ord modTransition">
        <pc:chgData name="北野 正和" userId="0e9cc0ea2752a10b" providerId="LiveId" clId="{B0B8970D-2672-4049-AD65-EA27E431E774}" dt="2020-09-01T13:24:13.810" v="2618"/>
        <pc:sldMkLst>
          <pc:docMk/>
          <pc:sldMk cId="2394208505" sldId="258"/>
        </pc:sldMkLst>
      </pc:sldChg>
      <pc:sldChg chg="del">
        <pc:chgData name="北野 正和" userId="0e9cc0ea2752a10b" providerId="LiveId" clId="{B0B8970D-2672-4049-AD65-EA27E431E774}" dt="2020-08-31T13:23:51.733" v="4" actId="47"/>
        <pc:sldMkLst>
          <pc:docMk/>
          <pc:sldMk cId="936120901" sldId="259"/>
        </pc:sldMkLst>
      </pc:sldChg>
      <pc:sldChg chg="del modTransition">
        <pc:chgData name="北野 正和" userId="0e9cc0ea2752a10b" providerId="LiveId" clId="{B0B8970D-2672-4049-AD65-EA27E431E774}" dt="2020-09-05T00:03:13.995" v="4439" actId="47"/>
        <pc:sldMkLst>
          <pc:docMk/>
          <pc:sldMk cId="3792455156" sldId="259"/>
        </pc:sldMkLst>
      </pc:sldChg>
      <pc:sldChg chg="del">
        <pc:chgData name="北野 正和" userId="0e9cc0ea2752a10b" providerId="LiveId" clId="{B0B8970D-2672-4049-AD65-EA27E431E774}" dt="2020-08-31T14:31:28.485" v="1697"/>
        <pc:sldMkLst>
          <pc:docMk/>
          <pc:sldMk cId="3180877875" sldId="260"/>
        </pc:sldMkLst>
      </pc:sldChg>
      <pc:sldChg chg="del">
        <pc:chgData name="北野 正和" userId="0e9cc0ea2752a10b" providerId="LiveId" clId="{B0B8970D-2672-4049-AD65-EA27E431E774}" dt="2020-08-31T13:23:49.633" v="2" actId="47"/>
        <pc:sldMkLst>
          <pc:docMk/>
          <pc:sldMk cId="898575717" sldId="262"/>
        </pc:sldMkLst>
      </pc:sldChg>
      <pc:sldChg chg="del modTransition">
        <pc:chgData name="北野 正和" userId="0e9cc0ea2752a10b" providerId="LiveId" clId="{B0B8970D-2672-4049-AD65-EA27E431E774}" dt="2020-09-01T13:24:13.810" v="2618"/>
        <pc:sldMkLst>
          <pc:docMk/>
          <pc:sldMk cId="3642546579" sldId="265"/>
        </pc:sldMkLst>
      </pc:sldChg>
      <pc:sldChg chg="del modTransition">
        <pc:chgData name="北野 正和" userId="0e9cc0ea2752a10b" providerId="LiveId" clId="{B0B8970D-2672-4049-AD65-EA27E431E774}" dt="2020-09-01T13:24:13.810" v="2618"/>
        <pc:sldMkLst>
          <pc:docMk/>
          <pc:sldMk cId="1546183821" sldId="266"/>
        </pc:sldMkLst>
      </pc:sldChg>
      <pc:sldChg chg="modTransition">
        <pc:chgData name="北野 正和" userId="0e9cc0ea2752a10b" providerId="LiveId" clId="{B0B8970D-2672-4049-AD65-EA27E431E774}" dt="2020-09-01T13:24:13.810" v="2618"/>
        <pc:sldMkLst>
          <pc:docMk/>
          <pc:sldMk cId="851808480" sldId="267"/>
        </pc:sldMkLst>
      </pc:sldChg>
      <pc:sldChg chg="addSp modSp mod modTransition">
        <pc:chgData name="北野 正和" userId="0e9cc0ea2752a10b" providerId="LiveId" clId="{B0B8970D-2672-4049-AD65-EA27E431E774}" dt="2020-09-01T13:24:13.810" v="2618"/>
        <pc:sldMkLst>
          <pc:docMk/>
          <pc:sldMk cId="1156268899" sldId="268"/>
        </pc:sldMkLst>
        <pc:spChg chg="add mod">
          <ac:chgData name="北野 正和" userId="0e9cc0ea2752a10b" providerId="LiveId" clId="{B0B8970D-2672-4049-AD65-EA27E431E774}" dt="2020-08-31T13:26:04.894" v="84" actId="255"/>
          <ac:spMkLst>
            <pc:docMk/>
            <pc:sldMk cId="1156268899" sldId="268"/>
            <ac:spMk id="2" creationId="{5CC199EB-5B07-4830-9D53-5349922F998D}"/>
          </ac:spMkLst>
        </pc:spChg>
        <pc:spChg chg="mod">
          <ac:chgData name="北野 正和" userId="0e9cc0ea2752a10b" providerId="LiveId" clId="{B0B8970D-2672-4049-AD65-EA27E431E774}" dt="2020-08-31T13:54:19.025" v="1302" actId="1076"/>
          <ac:spMkLst>
            <pc:docMk/>
            <pc:sldMk cId="1156268899" sldId="268"/>
            <ac:spMk id="22" creationId="{4248BACA-62A8-4348-8BD8-EE0B2A5FD251}"/>
          </ac:spMkLst>
        </pc:spChg>
      </pc:sldChg>
      <pc:sldChg chg="addSp delSp modSp mod modTransition addAnim delAnim modAnim">
        <pc:chgData name="北野 正和" userId="0e9cc0ea2752a10b" providerId="LiveId" clId="{B0B8970D-2672-4049-AD65-EA27E431E774}" dt="2020-09-04T23:46:09.353" v="3787" actId="13926"/>
        <pc:sldMkLst>
          <pc:docMk/>
          <pc:sldMk cId="3186332840" sldId="269"/>
        </pc:sldMkLst>
        <pc:spChg chg="add mod">
          <ac:chgData name="北野 正和" userId="0e9cc0ea2752a10b" providerId="LiveId" clId="{B0B8970D-2672-4049-AD65-EA27E431E774}" dt="2020-08-31T14:09:45.380" v="1558" actId="1076"/>
          <ac:spMkLst>
            <pc:docMk/>
            <pc:sldMk cId="3186332840" sldId="269"/>
            <ac:spMk id="3" creationId="{9AF15A4F-1C60-4263-B7DC-406285764286}"/>
          </ac:spMkLst>
        </pc:spChg>
        <pc:spChg chg="add del mod">
          <ac:chgData name="北野 正和" userId="0e9cc0ea2752a10b" providerId="LiveId" clId="{B0B8970D-2672-4049-AD65-EA27E431E774}" dt="2020-09-04T23:46:09.353" v="3787" actId="13926"/>
          <ac:spMkLst>
            <pc:docMk/>
            <pc:sldMk cId="3186332840" sldId="269"/>
            <ac:spMk id="12" creationId="{6CFB76EC-C8BF-4B81-9BDE-83B22E6D5027}"/>
          </ac:spMkLst>
        </pc:spChg>
        <pc:spChg chg="mod">
          <ac:chgData name="北野 正和" userId="0e9cc0ea2752a10b" providerId="LiveId" clId="{B0B8970D-2672-4049-AD65-EA27E431E774}" dt="2020-08-31T14:08:38.294" v="1447" actId="255"/>
          <ac:spMkLst>
            <pc:docMk/>
            <pc:sldMk cId="3186332840" sldId="269"/>
            <ac:spMk id="18" creationId="{8C7A6965-3FED-4FA6-AC48-BCF24B12E1B2}"/>
          </ac:spMkLst>
        </pc:spChg>
        <pc:spChg chg="mod">
          <ac:chgData name="北野 正和" userId="0e9cc0ea2752a10b" providerId="LiveId" clId="{B0B8970D-2672-4049-AD65-EA27E431E774}" dt="2020-09-04T12:22:17.671" v="2659" actId="13926"/>
          <ac:spMkLst>
            <pc:docMk/>
            <pc:sldMk cId="3186332840" sldId="269"/>
            <ac:spMk id="20" creationId="{7F436C9C-F82B-4069-831B-E0260CAE5B7F}"/>
          </ac:spMkLst>
        </pc:spChg>
        <pc:graphicFrameChg chg="add del mod ord modGraphic">
          <ac:chgData name="北野 正和" userId="0e9cc0ea2752a10b" providerId="LiveId" clId="{B0B8970D-2672-4049-AD65-EA27E431E774}" dt="2020-08-31T16:01:30.132" v="1896" actId="27309"/>
          <ac:graphicFrameMkLst>
            <pc:docMk/>
            <pc:sldMk cId="3186332840" sldId="269"/>
            <ac:graphicFrameMk id="5" creationId="{B9BE2892-C0A1-4AFD-A7D3-51810D07182C}"/>
          </ac:graphicFrameMkLst>
        </pc:graphicFrameChg>
      </pc:sldChg>
      <pc:sldChg chg="del">
        <pc:chgData name="北野 正和" userId="0e9cc0ea2752a10b" providerId="LiveId" clId="{B0B8970D-2672-4049-AD65-EA27E431E774}" dt="2020-08-31T13:23:50.669" v="3" actId="47"/>
        <pc:sldMkLst>
          <pc:docMk/>
          <pc:sldMk cId="80545594" sldId="270"/>
        </pc:sldMkLst>
      </pc:sldChg>
      <pc:sldChg chg="addSp delSp modSp mod modTransition addAnim delAnim modAnim">
        <pc:chgData name="北野 正和" userId="0e9cc0ea2752a10b" providerId="LiveId" clId="{B0B8970D-2672-4049-AD65-EA27E431E774}" dt="2020-09-04T12:38:25.077" v="3047" actId="13926"/>
        <pc:sldMkLst>
          <pc:docMk/>
          <pc:sldMk cId="1923377729" sldId="270"/>
        </pc:sldMkLst>
        <pc:spChg chg="mod">
          <ac:chgData name="北野 正和" userId="0e9cc0ea2752a10b" providerId="LiveId" clId="{B0B8970D-2672-4049-AD65-EA27E431E774}" dt="2020-09-04T12:37:22.650" v="3042" actId="255"/>
          <ac:spMkLst>
            <pc:docMk/>
            <pc:sldMk cId="1923377729" sldId="270"/>
            <ac:spMk id="7" creationId="{1C406970-F7A3-49F9-8FA6-4B7E0BB1FED5}"/>
          </ac:spMkLst>
        </pc:spChg>
        <pc:spChg chg="mod">
          <ac:chgData name="北野 正和" userId="0e9cc0ea2752a10b" providerId="LiveId" clId="{B0B8970D-2672-4049-AD65-EA27E431E774}" dt="2020-08-31T16:57:12.745" v="1916" actId="1076"/>
          <ac:spMkLst>
            <pc:docMk/>
            <pc:sldMk cId="1923377729" sldId="270"/>
            <ac:spMk id="13" creationId="{E5DE7C0A-3CBB-410F-A24F-510068AA03E3}"/>
          </ac:spMkLst>
        </pc:spChg>
        <pc:spChg chg="add del mod">
          <ac:chgData name="北野 正和" userId="0e9cc0ea2752a10b" providerId="LiveId" clId="{B0B8970D-2672-4049-AD65-EA27E431E774}" dt="2020-09-04T12:38:25.077" v="3047" actId="13926"/>
          <ac:spMkLst>
            <pc:docMk/>
            <pc:sldMk cId="1923377729" sldId="270"/>
            <ac:spMk id="15" creationId="{461778DF-7C5F-45D2-84D8-A27D8E486334}"/>
          </ac:spMkLst>
        </pc:spChg>
        <pc:spChg chg="mod">
          <ac:chgData name="北野 正和" userId="0e9cc0ea2752a10b" providerId="LiveId" clId="{B0B8970D-2672-4049-AD65-EA27E431E774}" dt="2020-09-04T12:36:56.036" v="3038" actId="1076"/>
          <ac:spMkLst>
            <pc:docMk/>
            <pc:sldMk cId="1923377729" sldId="270"/>
            <ac:spMk id="17" creationId="{7A577FCD-881A-41A3-8CD3-B42B0F4C48FE}"/>
          </ac:spMkLst>
        </pc:spChg>
        <pc:graphicFrameChg chg="add del mod modGraphic">
          <ac:chgData name="北野 正和" userId="0e9cc0ea2752a10b" providerId="LiveId" clId="{B0B8970D-2672-4049-AD65-EA27E431E774}" dt="2020-08-31T16:57:22.815" v="1922" actId="478"/>
          <ac:graphicFrameMkLst>
            <pc:docMk/>
            <pc:sldMk cId="1923377729" sldId="270"/>
            <ac:graphicFrameMk id="3" creationId="{2A987F88-D3DD-4011-98EB-A2E661D0DE3B}"/>
          </ac:graphicFrameMkLst>
        </pc:graphicFrameChg>
      </pc:sldChg>
      <pc:sldChg chg="addSp delSp modSp mod modTransition">
        <pc:chgData name="北野 正和" userId="0e9cc0ea2752a10b" providerId="LiveId" clId="{B0B8970D-2672-4049-AD65-EA27E431E774}" dt="2020-09-01T13:24:13.810" v="2618"/>
        <pc:sldMkLst>
          <pc:docMk/>
          <pc:sldMk cId="2437851879" sldId="272"/>
        </pc:sldMkLst>
        <pc:spChg chg="mod">
          <ac:chgData name="北野 正和" userId="0e9cc0ea2752a10b" providerId="LiveId" clId="{B0B8970D-2672-4049-AD65-EA27E431E774}" dt="2020-08-31T14:11:56.901" v="1678" actId="1076"/>
          <ac:spMkLst>
            <pc:docMk/>
            <pc:sldMk cId="2437851879" sldId="272"/>
            <ac:spMk id="22" creationId="{4248BACA-62A8-4348-8BD8-EE0B2A5FD251}"/>
          </ac:spMkLst>
        </pc:spChg>
        <pc:spChg chg="del mod">
          <ac:chgData name="北野 正和" userId="0e9cc0ea2752a10b" providerId="LiveId" clId="{B0B8970D-2672-4049-AD65-EA27E431E774}" dt="2020-08-31T14:12:26.501" v="1680" actId="478"/>
          <ac:spMkLst>
            <pc:docMk/>
            <pc:sldMk cId="2437851879" sldId="272"/>
            <ac:spMk id="26" creationId="{0BFC23FF-66BD-4702-95E3-FCA3A2671C26}"/>
          </ac:spMkLst>
        </pc:spChg>
        <pc:spChg chg="mod">
          <ac:chgData name="北野 正和" userId="0e9cc0ea2752a10b" providerId="LiveId" clId="{B0B8970D-2672-4049-AD65-EA27E431E774}" dt="2020-08-31T14:12:56.372" v="1683"/>
          <ac:spMkLst>
            <pc:docMk/>
            <pc:sldMk cId="2437851879" sldId="272"/>
            <ac:spMk id="34" creationId="{D3378BA6-5C54-44AD-975E-CE417ED155E5}"/>
          </ac:spMkLst>
        </pc:spChg>
        <pc:grpChg chg="add del mod">
          <ac:chgData name="北野 正和" userId="0e9cc0ea2752a10b" providerId="LiveId" clId="{B0B8970D-2672-4049-AD65-EA27E431E774}" dt="2020-08-31T14:12:47.068" v="1681" actId="478"/>
          <ac:grpSpMkLst>
            <pc:docMk/>
            <pc:sldMk cId="2437851879" sldId="272"/>
            <ac:grpSpMk id="14" creationId="{42C69404-D7B4-4281-A309-049DEE12D319}"/>
          </ac:grpSpMkLst>
        </pc:grpChg>
        <pc:grpChg chg="del">
          <ac:chgData name="北野 正和" userId="0e9cc0ea2752a10b" providerId="LiveId" clId="{B0B8970D-2672-4049-AD65-EA27E431E774}" dt="2020-08-31T14:12:49.465" v="1682" actId="478"/>
          <ac:grpSpMkLst>
            <pc:docMk/>
            <pc:sldMk cId="2437851879" sldId="272"/>
            <ac:grpSpMk id="25" creationId="{C78D3C02-149C-4250-8DB7-5A6B23B8FACE}"/>
          </ac:grpSpMkLst>
        </pc:grpChg>
        <pc:grpChg chg="add mod">
          <ac:chgData name="北野 正和" userId="0e9cc0ea2752a10b" providerId="LiveId" clId="{B0B8970D-2672-4049-AD65-EA27E431E774}" dt="2020-08-31T14:12:56.372" v="1683"/>
          <ac:grpSpMkLst>
            <pc:docMk/>
            <pc:sldMk cId="2437851879" sldId="272"/>
            <ac:grpSpMk id="27" creationId="{D64A70B7-F6BE-4A6D-838C-22101B0913F1}"/>
          </ac:grpSpMkLst>
        </pc:grpChg>
        <pc:picChg chg="mod">
          <ac:chgData name="北野 正和" userId="0e9cc0ea2752a10b" providerId="LiveId" clId="{B0B8970D-2672-4049-AD65-EA27E431E774}" dt="2020-08-31T14:12:21.481" v="1679"/>
          <ac:picMkLst>
            <pc:docMk/>
            <pc:sldMk cId="2437851879" sldId="272"/>
            <ac:picMk id="16" creationId="{C168771D-C449-451E-A13B-53B03C2451A2}"/>
          </ac:picMkLst>
        </pc:picChg>
        <pc:picChg chg="mod">
          <ac:chgData name="北野 正和" userId="0e9cc0ea2752a10b" providerId="LiveId" clId="{B0B8970D-2672-4049-AD65-EA27E431E774}" dt="2020-08-31T14:12:21.481" v="1679"/>
          <ac:picMkLst>
            <pc:docMk/>
            <pc:sldMk cId="2437851879" sldId="272"/>
            <ac:picMk id="18" creationId="{2CFA5D07-2385-497F-8E1B-6713E9B798C8}"/>
          </ac:picMkLst>
        </pc:picChg>
        <pc:picChg chg="mod">
          <ac:chgData name="北野 正和" userId="0e9cc0ea2752a10b" providerId="LiveId" clId="{B0B8970D-2672-4049-AD65-EA27E431E774}" dt="2020-08-31T14:12:21.481" v="1679"/>
          <ac:picMkLst>
            <pc:docMk/>
            <pc:sldMk cId="2437851879" sldId="272"/>
            <ac:picMk id="19" creationId="{0DC53389-A46B-438F-821B-C439CAB97D64}"/>
          </ac:picMkLst>
        </pc:picChg>
        <pc:picChg chg="mod">
          <ac:chgData name="北野 正和" userId="0e9cc0ea2752a10b" providerId="LiveId" clId="{B0B8970D-2672-4049-AD65-EA27E431E774}" dt="2020-08-31T14:12:21.481" v="1679"/>
          <ac:picMkLst>
            <pc:docMk/>
            <pc:sldMk cId="2437851879" sldId="272"/>
            <ac:picMk id="20" creationId="{96BFBAF3-41C2-45FC-B846-8494260C0377}"/>
          </ac:picMkLst>
        </pc:picChg>
        <pc:picChg chg="mod">
          <ac:chgData name="北野 正和" userId="0e9cc0ea2752a10b" providerId="LiveId" clId="{B0B8970D-2672-4049-AD65-EA27E431E774}" dt="2020-08-31T14:12:21.481" v="1679"/>
          <ac:picMkLst>
            <pc:docMk/>
            <pc:sldMk cId="2437851879" sldId="272"/>
            <ac:picMk id="23" creationId="{635E6589-807D-4B6F-BACE-3FE0A4693037}"/>
          </ac:picMkLst>
        </pc:picChg>
        <pc:picChg chg="mod">
          <ac:chgData name="北野 正和" userId="0e9cc0ea2752a10b" providerId="LiveId" clId="{B0B8970D-2672-4049-AD65-EA27E431E774}" dt="2020-08-31T14:12:21.481" v="1679"/>
          <ac:picMkLst>
            <pc:docMk/>
            <pc:sldMk cId="2437851879" sldId="272"/>
            <ac:picMk id="24" creationId="{56E9E250-F91C-4DC7-B42D-71D1F0C28C2C}"/>
          </ac:picMkLst>
        </pc:picChg>
        <pc:picChg chg="mod">
          <ac:chgData name="北野 正和" userId="0e9cc0ea2752a10b" providerId="LiveId" clId="{B0B8970D-2672-4049-AD65-EA27E431E774}" dt="2020-08-31T14:12:56.372" v="1683"/>
          <ac:picMkLst>
            <pc:docMk/>
            <pc:sldMk cId="2437851879" sldId="272"/>
            <ac:picMk id="28" creationId="{7B035D84-8A92-4A42-8560-DBFFCC18414B}"/>
          </ac:picMkLst>
        </pc:picChg>
        <pc:picChg chg="mod">
          <ac:chgData name="北野 正和" userId="0e9cc0ea2752a10b" providerId="LiveId" clId="{B0B8970D-2672-4049-AD65-EA27E431E774}" dt="2020-08-31T14:12:56.372" v="1683"/>
          <ac:picMkLst>
            <pc:docMk/>
            <pc:sldMk cId="2437851879" sldId="272"/>
            <ac:picMk id="29" creationId="{3F788951-FB11-4BD4-A4A2-251C058B24E8}"/>
          </ac:picMkLst>
        </pc:picChg>
        <pc:picChg chg="mod">
          <ac:chgData name="北野 正和" userId="0e9cc0ea2752a10b" providerId="LiveId" clId="{B0B8970D-2672-4049-AD65-EA27E431E774}" dt="2020-08-31T14:12:56.372" v="1683"/>
          <ac:picMkLst>
            <pc:docMk/>
            <pc:sldMk cId="2437851879" sldId="272"/>
            <ac:picMk id="30" creationId="{C2F5C25D-21D2-40B4-87B8-15D250FC9B37}"/>
          </ac:picMkLst>
        </pc:picChg>
        <pc:picChg chg="mod">
          <ac:chgData name="北野 正和" userId="0e9cc0ea2752a10b" providerId="LiveId" clId="{B0B8970D-2672-4049-AD65-EA27E431E774}" dt="2020-08-31T14:12:56.372" v="1683"/>
          <ac:picMkLst>
            <pc:docMk/>
            <pc:sldMk cId="2437851879" sldId="272"/>
            <ac:picMk id="31" creationId="{66DB8E20-1530-488B-A3F8-FECB2255FCCD}"/>
          </ac:picMkLst>
        </pc:picChg>
        <pc:picChg chg="mod">
          <ac:chgData name="北野 正和" userId="0e9cc0ea2752a10b" providerId="LiveId" clId="{B0B8970D-2672-4049-AD65-EA27E431E774}" dt="2020-08-31T14:12:56.372" v="1683"/>
          <ac:picMkLst>
            <pc:docMk/>
            <pc:sldMk cId="2437851879" sldId="272"/>
            <ac:picMk id="32" creationId="{C7C41E7C-9AAC-42CA-B9E8-DE9F871870D1}"/>
          </ac:picMkLst>
        </pc:picChg>
        <pc:picChg chg="mod">
          <ac:chgData name="北野 正和" userId="0e9cc0ea2752a10b" providerId="LiveId" clId="{B0B8970D-2672-4049-AD65-EA27E431E774}" dt="2020-08-31T14:12:56.372" v="1683"/>
          <ac:picMkLst>
            <pc:docMk/>
            <pc:sldMk cId="2437851879" sldId="272"/>
            <ac:picMk id="33" creationId="{E877BB15-9C34-4D3D-9C59-799A400BC316}"/>
          </ac:picMkLst>
        </pc:picChg>
      </pc:sldChg>
      <pc:sldChg chg="addSp delSp modSp mod modTransition">
        <pc:chgData name="北野 正和" userId="0e9cc0ea2752a10b" providerId="LiveId" clId="{B0B8970D-2672-4049-AD65-EA27E431E774}" dt="2020-09-01T13:24:13.810" v="2618"/>
        <pc:sldMkLst>
          <pc:docMk/>
          <pc:sldMk cId="875174996" sldId="273"/>
        </pc:sldMkLst>
        <pc:spChg chg="mod">
          <ac:chgData name="北野 正和" userId="0e9cc0ea2752a10b" providerId="LiveId" clId="{B0B8970D-2672-4049-AD65-EA27E431E774}" dt="2020-08-31T13:54:51.209" v="1308" actId="113"/>
          <ac:spMkLst>
            <pc:docMk/>
            <pc:sldMk cId="875174996" sldId="273"/>
            <ac:spMk id="22" creationId="{4248BACA-62A8-4348-8BD8-EE0B2A5FD251}"/>
          </ac:spMkLst>
        </pc:spChg>
        <pc:spChg chg="mod">
          <ac:chgData name="北野 正和" userId="0e9cc0ea2752a10b" providerId="LiveId" clId="{B0B8970D-2672-4049-AD65-EA27E431E774}" dt="2020-08-31T14:13:52.891" v="1685"/>
          <ac:spMkLst>
            <pc:docMk/>
            <pc:sldMk cId="875174996" sldId="273"/>
            <ac:spMk id="27" creationId="{3FD3031C-E79C-4A46-B8E8-213CCEF49D2C}"/>
          </ac:spMkLst>
        </pc:spChg>
        <pc:grpChg chg="add mod">
          <ac:chgData name="北野 正和" userId="0e9cc0ea2752a10b" providerId="LiveId" clId="{B0B8970D-2672-4049-AD65-EA27E431E774}" dt="2020-08-31T14:13:52.891" v="1685"/>
          <ac:grpSpMkLst>
            <pc:docMk/>
            <pc:sldMk cId="875174996" sldId="273"/>
            <ac:grpSpMk id="16" creationId="{3A748C6F-7A82-429F-A0F9-A253C84307B8}"/>
          </ac:grpSpMkLst>
        </pc:grpChg>
        <pc:grpChg chg="del">
          <ac:chgData name="北野 正和" userId="0e9cc0ea2752a10b" providerId="LiveId" clId="{B0B8970D-2672-4049-AD65-EA27E431E774}" dt="2020-08-31T14:13:43.876" v="1684" actId="478"/>
          <ac:grpSpMkLst>
            <pc:docMk/>
            <pc:sldMk cId="875174996" sldId="273"/>
            <ac:grpSpMk id="25" creationId="{C78D3C02-149C-4250-8DB7-5A6B23B8FACE}"/>
          </ac:grpSpMkLst>
        </pc:grpChg>
        <pc:picChg chg="mod">
          <ac:chgData name="北野 正和" userId="0e9cc0ea2752a10b" providerId="LiveId" clId="{B0B8970D-2672-4049-AD65-EA27E431E774}" dt="2020-08-31T14:13:52.891" v="1685"/>
          <ac:picMkLst>
            <pc:docMk/>
            <pc:sldMk cId="875174996" sldId="273"/>
            <ac:picMk id="18" creationId="{90D4416A-9E9A-4C42-AB00-3178ADF64EB0}"/>
          </ac:picMkLst>
        </pc:picChg>
        <pc:picChg chg="mod">
          <ac:chgData name="北野 正和" userId="0e9cc0ea2752a10b" providerId="LiveId" clId="{B0B8970D-2672-4049-AD65-EA27E431E774}" dt="2020-08-31T14:13:52.891" v="1685"/>
          <ac:picMkLst>
            <pc:docMk/>
            <pc:sldMk cId="875174996" sldId="273"/>
            <ac:picMk id="19" creationId="{D974ACF2-CA28-43FB-A1C2-70A3AE90C7E0}"/>
          </ac:picMkLst>
        </pc:picChg>
        <pc:picChg chg="mod">
          <ac:chgData name="北野 正和" userId="0e9cc0ea2752a10b" providerId="LiveId" clId="{B0B8970D-2672-4049-AD65-EA27E431E774}" dt="2020-08-31T14:13:52.891" v="1685"/>
          <ac:picMkLst>
            <pc:docMk/>
            <pc:sldMk cId="875174996" sldId="273"/>
            <ac:picMk id="20" creationId="{9A0D1FDD-CA2C-4EC4-B83C-0C78F9213E3A}"/>
          </ac:picMkLst>
        </pc:picChg>
        <pc:picChg chg="mod">
          <ac:chgData name="北野 正和" userId="0e9cc0ea2752a10b" providerId="LiveId" clId="{B0B8970D-2672-4049-AD65-EA27E431E774}" dt="2020-08-31T14:13:52.891" v="1685"/>
          <ac:picMkLst>
            <pc:docMk/>
            <pc:sldMk cId="875174996" sldId="273"/>
            <ac:picMk id="23" creationId="{0857D244-B4F5-4A94-AB17-53DFC7149243}"/>
          </ac:picMkLst>
        </pc:picChg>
        <pc:picChg chg="mod">
          <ac:chgData name="北野 正和" userId="0e9cc0ea2752a10b" providerId="LiveId" clId="{B0B8970D-2672-4049-AD65-EA27E431E774}" dt="2020-08-31T14:13:52.891" v="1685"/>
          <ac:picMkLst>
            <pc:docMk/>
            <pc:sldMk cId="875174996" sldId="273"/>
            <ac:picMk id="24" creationId="{FF7B1D2B-8B9B-4FD7-8C05-266CA29AF836}"/>
          </ac:picMkLst>
        </pc:picChg>
        <pc:picChg chg="mod">
          <ac:chgData name="北野 正和" userId="0e9cc0ea2752a10b" providerId="LiveId" clId="{B0B8970D-2672-4049-AD65-EA27E431E774}" dt="2020-08-31T14:13:52.891" v="1685"/>
          <ac:picMkLst>
            <pc:docMk/>
            <pc:sldMk cId="875174996" sldId="273"/>
            <ac:picMk id="26" creationId="{FE6F8666-146A-4435-9E37-92087F20AD95}"/>
          </ac:picMkLst>
        </pc:picChg>
      </pc:sldChg>
      <pc:sldChg chg="addSp delSp modSp mod modTransition delAnim modAnim">
        <pc:chgData name="北野 正和" userId="0e9cc0ea2752a10b" providerId="LiveId" clId="{B0B8970D-2672-4049-AD65-EA27E431E774}" dt="2020-09-01T13:24:13.810" v="2618"/>
        <pc:sldMkLst>
          <pc:docMk/>
          <pc:sldMk cId="1099927678" sldId="274"/>
        </pc:sldMkLst>
        <pc:spChg chg="add del mod">
          <ac:chgData name="北野 正和" userId="0e9cc0ea2752a10b" providerId="LiveId" clId="{B0B8970D-2672-4049-AD65-EA27E431E774}" dt="2020-09-01T13:11:30.879" v="2546" actId="1076"/>
          <ac:spMkLst>
            <pc:docMk/>
            <pc:sldMk cId="1099927678" sldId="274"/>
            <ac:spMk id="3" creationId="{42BD31BD-C8C2-427B-81BE-A6FB8C18F615}"/>
          </ac:spMkLst>
        </pc:spChg>
        <pc:spChg chg="add del mod">
          <ac:chgData name="北野 正和" userId="0e9cc0ea2752a10b" providerId="LiveId" clId="{B0B8970D-2672-4049-AD65-EA27E431E774}" dt="2020-09-01T13:10:22.299" v="2532" actId="478"/>
          <ac:spMkLst>
            <pc:docMk/>
            <pc:sldMk cId="1099927678" sldId="274"/>
            <ac:spMk id="6" creationId="{AE677EF4-2F82-4933-B18C-7FF47E72A243}"/>
          </ac:spMkLst>
        </pc:spChg>
        <pc:spChg chg="add del mod">
          <ac:chgData name="北野 正和" userId="0e9cc0ea2752a10b" providerId="LiveId" clId="{B0B8970D-2672-4049-AD65-EA27E431E774}" dt="2020-08-31T13:28:41.221" v="141" actId="22"/>
          <ac:spMkLst>
            <pc:docMk/>
            <pc:sldMk cId="1099927678" sldId="274"/>
            <ac:spMk id="8" creationId="{B72F21FE-4577-451C-986E-FC9CCE58D3CE}"/>
          </ac:spMkLst>
        </pc:spChg>
        <pc:spChg chg="add del mod">
          <ac:chgData name="北野 正和" userId="0e9cc0ea2752a10b" providerId="LiveId" clId="{B0B8970D-2672-4049-AD65-EA27E431E774}" dt="2020-09-01T13:11:04.512" v="2542" actId="1076"/>
          <ac:spMkLst>
            <pc:docMk/>
            <pc:sldMk cId="1099927678" sldId="274"/>
            <ac:spMk id="10" creationId="{9EC7D471-0AEA-4385-A282-D3E158AA37A6}"/>
          </ac:spMkLst>
        </pc:spChg>
        <pc:spChg chg="add del mod">
          <ac:chgData name="北野 正和" userId="0e9cc0ea2752a10b" providerId="LiveId" clId="{B0B8970D-2672-4049-AD65-EA27E431E774}" dt="2020-09-01T13:11:07.606" v="2543" actId="1076"/>
          <ac:spMkLst>
            <pc:docMk/>
            <pc:sldMk cId="1099927678" sldId="274"/>
            <ac:spMk id="16" creationId="{905CDB12-BC65-4815-94B4-19CE95A7F52C}"/>
          </ac:spMkLst>
        </pc:spChg>
        <pc:spChg chg="mod">
          <ac:chgData name="北野 正和" userId="0e9cc0ea2752a10b" providerId="LiveId" clId="{B0B8970D-2672-4049-AD65-EA27E431E774}" dt="2020-08-31T13:26:39.767" v="87" actId="255"/>
          <ac:spMkLst>
            <pc:docMk/>
            <pc:sldMk cId="1099927678" sldId="274"/>
            <ac:spMk id="22" creationId="{4248BACA-62A8-4348-8BD8-EE0B2A5FD251}"/>
          </ac:spMkLst>
        </pc:spChg>
        <pc:spChg chg="mod">
          <ac:chgData name="北野 正和" userId="0e9cc0ea2752a10b" providerId="LiveId" clId="{B0B8970D-2672-4049-AD65-EA27E431E774}" dt="2020-08-31T14:14:07.362" v="1687"/>
          <ac:spMkLst>
            <pc:docMk/>
            <pc:sldMk cId="1099927678" sldId="274"/>
            <ac:spMk id="38" creationId="{6FA0CE3E-02A4-4A86-92D4-88ABC9607A0F}"/>
          </ac:spMkLst>
        </pc:spChg>
        <pc:grpChg chg="del">
          <ac:chgData name="北野 正和" userId="0e9cc0ea2752a10b" providerId="LiveId" clId="{B0B8970D-2672-4049-AD65-EA27E431E774}" dt="2020-08-31T14:13:59.089" v="1686" actId="478"/>
          <ac:grpSpMkLst>
            <pc:docMk/>
            <pc:sldMk cId="1099927678" sldId="274"/>
            <ac:grpSpMk id="25" creationId="{C78D3C02-149C-4250-8DB7-5A6B23B8FACE}"/>
          </ac:grpSpMkLst>
        </pc:grpChg>
        <pc:grpChg chg="add mod">
          <ac:chgData name="北野 正和" userId="0e9cc0ea2752a10b" providerId="LiveId" clId="{B0B8970D-2672-4049-AD65-EA27E431E774}" dt="2020-08-31T14:14:07.362" v="1687"/>
          <ac:grpSpMkLst>
            <pc:docMk/>
            <pc:sldMk cId="1099927678" sldId="274"/>
            <ac:grpSpMk id="29" creationId="{CCE411B8-0CCB-4C53-B612-B01EC9A7ADBC}"/>
          </ac:grpSpMkLst>
        </pc:grpChg>
        <pc:picChg chg="mod">
          <ac:chgData name="北野 正和" userId="0e9cc0ea2752a10b" providerId="LiveId" clId="{B0B8970D-2672-4049-AD65-EA27E431E774}" dt="2020-08-31T14:39:45.292" v="1784" actId="1076"/>
          <ac:picMkLst>
            <pc:docMk/>
            <pc:sldMk cId="1099927678" sldId="274"/>
            <ac:picMk id="2" creationId="{AE79403B-DC7F-4E73-BF58-F1574BDBF3FE}"/>
          </ac:picMkLst>
        </pc:picChg>
        <pc:picChg chg="mod">
          <ac:chgData name="北野 正和" userId="0e9cc0ea2752a10b" providerId="LiveId" clId="{B0B8970D-2672-4049-AD65-EA27E431E774}" dt="2020-08-31T14:39:45.292" v="1784" actId="1076"/>
          <ac:picMkLst>
            <pc:docMk/>
            <pc:sldMk cId="1099927678" sldId="274"/>
            <ac:picMk id="4" creationId="{CEDFC135-64D3-4517-97C9-B31D5E5D3833}"/>
          </ac:picMkLst>
        </pc:picChg>
        <pc:picChg chg="mod">
          <ac:chgData name="北野 正和" userId="0e9cc0ea2752a10b" providerId="LiveId" clId="{B0B8970D-2672-4049-AD65-EA27E431E774}" dt="2020-08-31T14:39:45.292" v="1784" actId="1076"/>
          <ac:picMkLst>
            <pc:docMk/>
            <pc:sldMk cId="1099927678" sldId="274"/>
            <ac:picMk id="5" creationId="{6C08F507-DE74-4E59-A331-362A989A7F83}"/>
          </ac:picMkLst>
        </pc:picChg>
        <pc:picChg chg="mod">
          <ac:chgData name="北野 正和" userId="0e9cc0ea2752a10b" providerId="LiveId" clId="{B0B8970D-2672-4049-AD65-EA27E431E774}" dt="2020-08-31T13:32:41.716" v="502" actId="1076"/>
          <ac:picMkLst>
            <pc:docMk/>
            <pc:sldMk cId="1099927678" sldId="274"/>
            <ac:picMk id="7" creationId="{33BA4188-1BB8-40B8-A8B8-B72ADFBCD699}"/>
          </ac:picMkLst>
        </pc:picChg>
        <pc:picChg chg="mod">
          <ac:chgData name="北野 正和" userId="0e9cc0ea2752a10b" providerId="LiveId" clId="{B0B8970D-2672-4049-AD65-EA27E431E774}" dt="2020-08-31T14:39:45.292" v="1784" actId="1076"/>
          <ac:picMkLst>
            <pc:docMk/>
            <pc:sldMk cId="1099927678" sldId="274"/>
            <ac:picMk id="9" creationId="{9C7BAD11-BD7A-4C56-8FAD-5F28ABFD4772}"/>
          </ac:picMkLst>
        </pc:picChg>
        <pc:picChg chg="mod">
          <ac:chgData name="北野 正和" userId="0e9cc0ea2752a10b" providerId="LiveId" clId="{B0B8970D-2672-4049-AD65-EA27E431E774}" dt="2020-08-31T14:39:45.292" v="1784" actId="1076"/>
          <ac:picMkLst>
            <pc:docMk/>
            <pc:sldMk cId="1099927678" sldId="274"/>
            <ac:picMk id="19" creationId="{63031C27-6058-42B5-913C-F52FEC65C023}"/>
          </ac:picMkLst>
        </pc:picChg>
        <pc:picChg chg="mod">
          <ac:chgData name="北野 正和" userId="0e9cc0ea2752a10b" providerId="LiveId" clId="{B0B8970D-2672-4049-AD65-EA27E431E774}" dt="2020-08-31T14:39:45.292" v="1784" actId="1076"/>
          <ac:picMkLst>
            <pc:docMk/>
            <pc:sldMk cId="1099927678" sldId="274"/>
            <ac:picMk id="23" creationId="{A6452249-8626-416F-98B8-20BCCE4586E8}"/>
          </ac:picMkLst>
        </pc:picChg>
        <pc:picChg chg="mod">
          <ac:chgData name="北野 正和" userId="0e9cc0ea2752a10b" providerId="LiveId" clId="{B0B8970D-2672-4049-AD65-EA27E431E774}" dt="2020-08-31T14:39:45.292" v="1784" actId="1076"/>
          <ac:picMkLst>
            <pc:docMk/>
            <pc:sldMk cId="1099927678" sldId="274"/>
            <ac:picMk id="26" creationId="{B4AC9B7C-F93A-4AE5-B6E1-F3A17375FF2F}"/>
          </ac:picMkLst>
        </pc:picChg>
        <pc:picChg chg="mod">
          <ac:chgData name="北野 正和" userId="0e9cc0ea2752a10b" providerId="LiveId" clId="{B0B8970D-2672-4049-AD65-EA27E431E774}" dt="2020-08-31T14:14:07.362" v="1687"/>
          <ac:picMkLst>
            <pc:docMk/>
            <pc:sldMk cId="1099927678" sldId="274"/>
            <ac:picMk id="31" creationId="{FBC09F51-0B7E-4ADE-A1CA-9B587163338D}"/>
          </ac:picMkLst>
        </pc:picChg>
        <pc:picChg chg="mod">
          <ac:chgData name="北野 正和" userId="0e9cc0ea2752a10b" providerId="LiveId" clId="{B0B8970D-2672-4049-AD65-EA27E431E774}" dt="2020-08-31T14:14:07.362" v="1687"/>
          <ac:picMkLst>
            <pc:docMk/>
            <pc:sldMk cId="1099927678" sldId="274"/>
            <ac:picMk id="33" creationId="{AD01BDB7-D2AA-448D-AC09-4B129634F1BE}"/>
          </ac:picMkLst>
        </pc:picChg>
        <pc:picChg chg="mod">
          <ac:chgData name="北野 正和" userId="0e9cc0ea2752a10b" providerId="LiveId" clId="{B0B8970D-2672-4049-AD65-EA27E431E774}" dt="2020-08-31T14:14:07.362" v="1687"/>
          <ac:picMkLst>
            <pc:docMk/>
            <pc:sldMk cId="1099927678" sldId="274"/>
            <ac:picMk id="34" creationId="{39385330-72CD-4828-88AD-DDCFB46B1C43}"/>
          </ac:picMkLst>
        </pc:picChg>
        <pc:picChg chg="mod">
          <ac:chgData name="北野 正和" userId="0e9cc0ea2752a10b" providerId="LiveId" clId="{B0B8970D-2672-4049-AD65-EA27E431E774}" dt="2020-08-31T14:14:07.362" v="1687"/>
          <ac:picMkLst>
            <pc:docMk/>
            <pc:sldMk cId="1099927678" sldId="274"/>
            <ac:picMk id="35" creationId="{C2E0C95B-5344-4CA8-88E3-7ADC52F62838}"/>
          </ac:picMkLst>
        </pc:picChg>
        <pc:picChg chg="mod">
          <ac:chgData name="北野 正和" userId="0e9cc0ea2752a10b" providerId="LiveId" clId="{B0B8970D-2672-4049-AD65-EA27E431E774}" dt="2020-08-31T14:14:07.362" v="1687"/>
          <ac:picMkLst>
            <pc:docMk/>
            <pc:sldMk cId="1099927678" sldId="274"/>
            <ac:picMk id="36" creationId="{862792DA-E9B2-44C2-92F5-325DFF0610C4}"/>
          </ac:picMkLst>
        </pc:picChg>
        <pc:picChg chg="mod">
          <ac:chgData name="北野 正和" userId="0e9cc0ea2752a10b" providerId="LiveId" clId="{B0B8970D-2672-4049-AD65-EA27E431E774}" dt="2020-08-31T14:14:07.362" v="1687"/>
          <ac:picMkLst>
            <pc:docMk/>
            <pc:sldMk cId="1099927678" sldId="274"/>
            <ac:picMk id="37" creationId="{AB7EF05B-CC8F-4292-BD0B-E7A2CC609767}"/>
          </ac:picMkLst>
        </pc:picChg>
        <pc:cxnChg chg="mod">
          <ac:chgData name="北野 正和" userId="0e9cc0ea2752a10b" providerId="LiveId" clId="{B0B8970D-2672-4049-AD65-EA27E431E774}" dt="2020-08-31T14:39:45.292" v="1784" actId="1076"/>
          <ac:cxnSpMkLst>
            <pc:docMk/>
            <pc:sldMk cId="1099927678" sldId="274"/>
            <ac:cxnSpMk id="12" creationId="{FCAAA5F3-7D36-40E3-AAEA-D5210E17A1B1}"/>
          </ac:cxnSpMkLst>
        </pc:cxnChg>
        <pc:cxnChg chg="mod">
          <ac:chgData name="北野 正和" userId="0e9cc0ea2752a10b" providerId="LiveId" clId="{B0B8970D-2672-4049-AD65-EA27E431E774}" dt="2020-08-31T14:39:45.292" v="1784" actId="1076"/>
          <ac:cxnSpMkLst>
            <pc:docMk/>
            <pc:sldMk cId="1099927678" sldId="274"/>
            <ac:cxnSpMk id="14" creationId="{D764AB59-A75C-4271-9FDB-FB527D202037}"/>
          </ac:cxnSpMkLst>
        </pc:cxnChg>
        <pc:cxnChg chg="mod">
          <ac:chgData name="北野 正和" userId="0e9cc0ea2752a10b" providerId="LiveId" clId="{B0B8970D-2672-4049-AD65-EA27E431E774}" dt="2020-08-31T14:39:45.292" v="1784" actId="1076"/>
          <ac:cxnSpMkLst>
            <pc:docMk/>
            <pc:sldMk cId="1099927678" sldId="274"/>
            <ac:cxnSpMk id="28" creationId="{C23ABEAC-3CFC-4D94-9B9E-A22CA1CF94E2}"/>
          </ac:cxnSpMkLst>
        </pc:cxnChg>
        <pc:cxnChg chg="mod">
          <ac:chgData name="北野 正和" userId="0e9cc0ea2752a10b" providerId="LiveId" clId="{B0B8970D-2672-4049-AD65-EA27E431E774}" dt="2020-08-31T14:39:45.292" v="1784" actId="1076"/>
          <ac:cxnSpMkLst>
            <pc:docMk/>
            <pc:sldMk cId="1099927678" sldId="274"/>
            <ac:cxnSpMk id="30" creationId="{38F3F3B2-0886-4311-9245-CAE6ADB72470}"/>
          </ac:cxnSpMkLst>
        </pc:cxnChg>
        <pc:cxnChg chg="mod">
          <ac:chgData name="北野 正和" userId="0e9cc0ea2752a10b" providerId="LiveId" clId="{B0B8970D-2672-4049-AD65-EA27E431E774}" dt="2020-08-31T14:39:45.292" v="1784" actId="1076"/>
          <ac:cxnSpMkLst>
            <pc:docMk/>
            <pc:sldMk cId="1099927678" sldId="274"/>
            <ac:cxnSpMk id="32" creationId="{B8BC1C58-0154-4DBC-A0FD-EFF67638ABCE}"/>
          </ac:cxnSpMkLst>
        </pc:cxnChg>
      </pc:sldChg>
      <pc:sldChg chg="addSp delSp modSp mod modTransition modAnim">
        <pc:chgData name="北野 正和" userId="0e9cc0ea2752a10b" providerId="LiveId" clId="{B0B8970D-2672-4049-AD65-EA27E431E774}" dt="2020-09-01T13:24:13.810" v="2618"/>
        <pc:sldMkLst>
          <pc:docMk/>
          <pc:sldMk cId="415090016" sldId="276"/>
        </pc:sldMkLst>
        <pc:spChg chg="del mod">
          <ac:chgData name="北野 正和" userId="0e9cc0ea2752a10b" providerId="LiveId" clId="{B0B8970D-2672-4049-AD65-EA27E431E774}" dt="2020-08-31T13:37:16.651" v="735" actId="478"/>
          <ac:spMkLst>
            <pc:docMk/>
            <pc:sldMk cId="415090016" sldId="276"/>
            <ac:spMk id="2" creationId="{D1D9AF2C-1512-4C54-8618-B81B10990C0A}"/>
          </ac:spMkLst>
        </pc:spChg>
        <pc:spChg chg="add mod">
          <ac:chgData name="北野 正和" userId="0e9cc0ea2752a10b" providerId="LiveId" clId="{B0B8970D-2672-4049-AD65-EA27E431E774}" dt="2020-09-01T13:11:50.898" v="2548" actId="1076"/>
          <ac:spMkLst>
            <pc:docMk/>
            <pc:sldMk cId="415090016" sldId="276"/>
            <ac:spMk id="8" creationId="{C24E05E5-F38F-47A1-A3D0-6174045931C4}"/>
          </ac:spMkLst>
        </pc:spChg>
        <pc:spChg chg="add mod">
          <ac:chgData name="北野 正和" userId="0e9cc0ea2752a10b" providerId="LiveId" clId="{B0B8970D-2672-4049-AD65-EA27E431E774}" dt="2020-09-01T12:49:45.764" v="2368" actId="1076"/>
          <ac:spMkLst>
            <pc:docMk/>
            <pc:sldMk cId="415090016" sldId="276"/>
            <ac:spMk id="10" creationId="{F3650CE6-A873-4DCE-8E5A-5C1B9024E622}"/>
          </ac:spMkLst>
        </pc:spChg>
        <pc:spChg chg="mod">
          <ac:chgData name="北野 正和" userId="0e9cc0ea2752a10b" providerId="LiveId" clId="{B0B8970D-2672-4049-AD65-EA27E431E774}" dt="2020-08-31T14:14:20.814" v="1689"/>
          <ac:spMkLst>
            <pc:docMk/>
            <pc:sldMk cId="415090016" sldId="276"/>
            <ac:spMk id="31" creationId="{060C5C3E-C51A-4330-929B-0EC0E15A4948}"/>
          </ac:spMkLst>
        </pc:spChg>
        <pc:grpChg chg="add mod">
          <ac:chgData name="北野 正和" userId="0e9cc0ea2752a10b" providerId="LiveId" clId="{B0B8970D-2672-4049-AD65-EA27E431E774}" dt="2020-08-31T14:14:20.814" v="1689"/>
          <ac:grpSpMkLst>
            <pc:docMk/>
            <pc:sldMk cId="415090016" sldId="276"/>
            <ac:grpSpMk id="23" creationId="{D9211124-5145-42B0-812B-1D3530DB7983}"/>
          </ac:grpSpMkLst>
        </pc:grpChg>
        <pc:grpChg chg="del">
          <ac:chgData name="北野 正和" userId="0e9cc0ea2752a10b" providerId="LiveId" clId="{B0B8970D-2672-4049-AD65-EA27E431E774}" dt="2020-08-31T14:14:14.219" v="1688" actId="478"/>
          <ac:grpSpMkLst>
            <pc:docMk/>
            <pc:sldMk cId="415090016" sldId="276"/>
            <ac:grpSpMk id="25" creationId="{C78D3C02-149C-4250-8DB7-5A6B23B8FACE}"/>
          </ac:grpSpMkLst>
        </pc:grpChg>
        <pc:picChg chg="add mod">
          <ac:chgData name="北野 正和" userId="0e9cc0ea2752a10b" providerId="LiveId" clId="{B0B8970D-2672-4049-AD65-EA27E431E774}" dt="2020-08-31T13:33:59.397" v="514" actId="1076"/>
          <ac:picMkLst>
            <pc:docMk/>
            <pc:sldMk cId="415090016" sldId="276"/>
            <ac:picMk id="4" creationId="{B1A94160-A5E4-482C-BF7B-5D16260571C7}"/>
          </ac:picMkLst>
        </pc:picChg>
        <pc:picChg chg="del">
          <ac:chgData name="北野 正和" userId="0e9cc0ea2752a10b" providerId="LiveId" clId="{B0B8970D-2672-4049-AD65-EA27E431E774}" dt="2020-08-31T13:33:41.390" v="507" actId="478"/>
          <ac:picMkLst>
            <pc:docMk/>
            <pc:sldMk cId="415090016" sldId="276"/>
            <ac:picMk id="9" creationId="{9C7BAD11-BD7A-4C56-8FAD-5F28ABFD4772}"/>
          </ac:picMkLst>
        </pc:picChg>
        <pc:picChg chg="mod">
          <ac:chgData name="北野 正和" userId="0e9cc0ea2752a10b" providerId="LiveId" clId="{B0B8970D-2672-4049-AD65-EA27E431E774}" dt="2020-08-31T14:14:20.814" v="1689"/>
          <ac:picMkLst>
            <pc:docMk/>
            <pc:sldMk cId="415090016" sldId="276"/>
            <ac:picMk id="24" creationId="{C7A714B2-975A-4B46-8E5B-D82285284789}"/>
          </ac:picMkLst>
        </pc:picChg>
        <pc:picChg chg="mod">
          <ac:chgData name="北野 正和" userId="0e9cc0ea2752a10b" providerId="LiveId" clId="{B0B8970D-2672-4049-AD65-EA27E431E774}" dt="2020-08-31T14:14:20.814" v="1689"/>
          <ac:picMkLst>
            <pc:docMk/>
            <pc:sldMk cId="415090016" sldId="276"/>
            <ac:picMk id="26" creationId="{56A6A5BC-C740-47CE-9B69-49EA737395DC}"/>
          </ac:picMkLst>
        </pc:picChg>
        <pc:picChg chg="mod">
          <ac:chgData name="北野 正和" userId="0e9cc0ea2752a10b" providerId="LiveId" clId="{B0B8970D-2672-4049-AD65-EA27E431E774}" dt="2020-08-31T14:14:20.814" v="1689"/>
          <ac:picMkLst>
            <pc:docMk/>
            <pc:sldMk cId="415090016" sldId="276"/>
            <ac:picMk id="27" creationId="{C37E06EF-FDA7-425E-9C1C-6B6F94A87CD2}"/>
          </ac:picMkLst>
        </pc:picChg>
        <pc:picChg chg="mod">
          <ac:chgData name="北野 正和" userId="0e9cc0ea2752a10b" providerId="LiveId" clId="{B0B8970D-2672-4049-AD65-EA27E431E774}" dt="2020-08-31T14:14:20.814" v="1689"/>
          <ac:picMkLst>
            <pc:docMk/>
            <pc:sldMk cId="415090016" sldId="276"/>
            <ac:picMk id="28" creationId="{1D3CFFEB-0190-4940-B8FC-AD8B055F0CDF}"/>
          </ac:picMkLst>
        </pc:picChg>
        <pc:picChg chg="mod">
          <ac:chgData name="北野 正和" userId="0e9cc0ea2752a10b" providerId="LiveId" clId="{B0B8970D-2672-4049-AD65-EA27E431E774}" dt="2020-08-31T14:14:20.814" v="1689"/>
          <ac:picMkLst>
            <pc:docMk/>
            <pc:sldMk cId="415090016" sldId="276"/>
            <ac:picMk id="29" creationId="{26AA844F-985F-4BC3-9A37-25B446F66F89}"/>
          </ac:picMkLst>
        </pc:picChg>
        <pc:picChg chg="mod">
          <ac:chgData name="北野 正和" userId="0e9cc0ea2752a10b" providerId="LiveId" clId="{B0B8970D-2672-4049-AD65-EA27E431E774}" dt="2020-08-31T14:14:20.814" v="1689"/>
          <ac:picMkLst>
            <pc:docMk/>
            <pc:sldMk cId="415090016" sldId="276"/>
            <ac:picMk id="30" creationId="{FF45279A-6658-4407-8CB3-230C1CA76E15}"/>
          </ac:picMkLst>
        </pc:picChg>
      </pc:sldChg>
      <pc:sldChg chg="del ord">
        <pc:chgData name="北野 正和" userId="0e9cc0ea2752a10b" providerId="LiveId" clId="{B0B8970D-2672-4049-AD65-EA27E431E774}" dt="2020-08-31T13:50:09.743" v="1255" actId="47"/>
        <pc:sldMkLst>
          <pc:docMk/>
          <pc:sldMk cId="3140781957" sldId="277"/>
        </pc:sldMkLst>
      </pc:sldChg>
      <pc:sldChg chg="modSp mod ord modTransition">
        <pc:chgData name="北野 正和" userId="0e9cc0ea2752a10b" providerId="LiveId" clId="{B0B8970D-2672-4049-AD65-EA27E431E774}" dt="2020-09-05T00:03:01.593" v="4438" actId="1076"/>
        <pc:sldMkLst>
          <pc:docMk/>
          <pc:sldMk cId="2049635160" sldId="278"/>
        </pc:sldMkLst>
        <pc:spChg chg="mod">
          <ac:chgData name="北野 正和" userId="0e9cc0ea2752a10b" providerId="LiveId" clId="{B0B8970D-2672-4049-AD65-EA27E431E774}" dt="2020-09-05T00:03:01.593" v="4438" actId="1076"/>
          <ac:spMkLst>
            <pc:docMk/>
            <pc:sldMk cId="2049635160" sldId="278"/>
            <ac:spMk id="4" creationId="{47A17881-6F05-47BF-9581-4B9B99F863F5}"/>
          </ac:spMkLst>
        </pc:spChg>
      </pc:sldChg>
      <pc:sldChg chg="addSp delSp modSp del mod setBg">
        <pc:chgData name="北野 正和" userId="0e9cc0ea2752a10b" providerId="LiveId" clId="{B0B8970D-2672-4049-AD65-EA27E431E774}" dt="2020-08-31T13:45:06.861" v="986" actId="47"/>
        <pc:sldMkLst>
          <pc:docMk/>
          <pc:sldMk cId="1267372061" sldId="279"/>
        </pc:sldMkLst>
        <pc:spChg chg="add mod">
          <ac:chgData name="北野 正和" userId="0e9cc0ea2752a10b" providerId="LiveId" clId="{B0B8970D-2672-4049-AD65-EA27E431E774}" dt="2020-08-31T13:43:12.872" v="860" actId="26606"/>
          <ac:spMkLst>
            <pc:docMk/>
            <pc:sldMk cId="1267372061" sldId="279"/>
            <ac:spMk id="2" creationId="{CAF4DB3A-8017-4C5F-9713-58A43ABC289C}"/>
          </ac:spMkLst>
        </pc:spChg>
        <pc:spChg chg="del">
          <ac:chgData name="北野 正和" userId="0e9cc0ea2752a10b" providerId="LiveId" clId="{B0B8970D-2672-4049-AD65-EA27E431E774}" dt="2020-08-31T13:40:26.637" v="779" actId="478"/>
          <ac:spMkLst>
            <pc:docMk/>
            <pc:sldMk cId="1267372061" sldId="279"/>
            <ac:spMk id="4" creationId="{5ADA0CC9-7A0D-4025-8595-2D216A7E84C0}"/>
          </ac:spMkLst>
        </pc:spChg>
        <pc:spChg chg="add del">
          <ac:chgData name="北野 正和" userId="0e9cc0ea2752a10b" providerId="LiveId" clId="{B0B8970D-2672-4049-AD65-EA27E431E774}" dt="2020-08-31T13:43:12.826" v="859" actId="26606"/>
          <ac:spMkLst>
            <pc:docMk/>
            <pc:sldMk cId="1267372061" sldId="279"/>
            <ac:spMk id="8" creationId="{87CC2527-562A-4F69-B487-4371E5B243E7}"/>
          </ac:spMkLst>
        </pc:spChg>
        <pc:spChg chg="add">
          <ac:chgData name="北野 正和" userId="0e9cc0ea2752a10b" providerId="LiveId" clId="{B0B8970D-2672-4049-AD65-EA27E431E774}" dt="2020-08-31T13:43:12.872" v="860" actId="26606"/>
          <ac:spMkLst>
            <pc:docMk/>
            <pc:sldMk cId="1267372061" sldId="279"/>
            <ac:spMk id="13" creationId="{37C89E4B-3C9F-44B9-8B86-D9E3D112D8EC}"/>
          </ac:spMkLst>
        </pc:spChg>
        <pc:picChg chg="mod">
          <ac:chgData name="北野 正和" userId="0e9cc0ea2752a10b" providerId="LiveId" clId="{B0B8970D-2672-4049-AD65-EA27E431E774}" dt="2020-08-31T13:43:12.872" v="860" actId="26606"/>
          <ac:picMkLst>
            <pc:docMk/>
            <pc:sldMk cId="1267372061" sldId="279"/>
            <ac:picMk id="3" creationId="{DA7B806D-07DA-4516-809B-8A9E13A30594}"/>
          </ac:picMkLst>
        </pc:picChg>
        <pc:picChg chg="add del">
          <ac:chgData name="北野 正和" userId="0e9cc0ea2752a10b" providerId="LiveId" clId="{B0B8970D-2672-4049-AD65-EA27E431E774}" dt="2020-08-31T13:42:45.727" v="857" actId="478"/>
          <ac:picMkLst>
            <pc:docMk/>
            <pc:sldMk cId="1267372061" sldId="279"/>
            <ac:picMk id="6" creationId="{64E0F399-A1CA-4AC7-AAF3-C4B18D09F7BC}"/>
          </ac:picMkLst>
        </pc:picChg>
        <pc:cxnChg chg="add del">
          <ac:chgData name="北野 正和" userId="0e9cc0ea2752a10b" providerId="LiveId" clId="{B0B8970D-2672-4049-AD65-EA27E431E774}" dt="2020-08-31T13:43:12.826" v="859" actId="26606"/>
          <ac:cxnSpMkLst>
            <pc:docMk/>
            <pc:sldMk cId="1267372061" sldId="279"/>
            <ac:cxnSpMk id="10" creationId="{BCDAEC91-5BCE-4B55-9CC0-43EF94CB734B}"/>
          </ac:cxnSpMkLst>
        </pc:cxnChg>
        <pc:cxnChg chg="add">
          <ac:chgData name="北野 正和" userId="0e9cc0ea2752a10b" providerId="LiveId" clId="{B0B8970D-2672-4049-AD65-EA27E431E774}" dt="2020-08-31T13:43:12.872" v="860" actId="26606"/>
          <ac:cxnSpMkLst>
            <pc:docMk/>
            <pc:sldMk cId="1267372061" sldId="279"/>
            <ac:cxnSpMk id="12" creationId="{D891E407-403B-4764-86C9-33A56D3BCAA3}"/>
          </ac:cxnSpMkLst>
        </pc:cxnChg>
        <pc:cxnChg chg="add">
          <ac:chgData name="北野 正和" userId="0e9cc0ea2752a10b" providerId="LiveId" clId="{B0B8970D-2672-4049-AD65-EA27E431E774}" dt="2020-08-31T13:43:12.872" v="860" actId="26606"/>
          <ac:cxnSpMkLst>
            <pc:docMk/>
            <pc:sldMk cId="1267372061" sldId="279"/>
            <ac:cxnSpMk id="14" creationId="{AA2EAA10-076F-46BD-8F0F-B9A2FB77A85C}"/>
          </ac:cxnSpMkLst>
        </pc:cxnChg>
      </pc:sldChg>
      <pc:sldChg chg="addSp delSp modSp mod ord modTransition setBg setClrOvrMap">
        <pc:chgData name="北野 正和" userId="0e9cc0ea2752a10b" providerId="LiveId" clId="{B0B8970D-2672-4049-AD65-EA27E431E774}" dt="2020-09-01T13:24:13.810" v="2618"/>
        <pc:sldMkLst>
          <pc:docMk/>
          <pc:sldMk cId="1893752632" sldId="280"/>
        </pc:sldMkLst>
        <pc:spChg chg="mod">
          <ac:chgData name="北野 正和" userId="0e9cc0ea2752a10b" providerId="LiveId" clId="{B0B8970D-2672-4049-AD65-EA27E431E774}" dt="2020-08-31T14:45:59.546" v="1807" actId="6549"/>
          <ac:spMkLst>
            <pc:docMk/>
            <pc:sldMk cId="1893752632" sldId="280"/>
            <ac:spMk id="2" creationId="{CAF4DB3A-8017-4C5F-9713-58A43ABC289C}"/>
          </ac:spMkLst>
        </pc:spChg>
        <pc:spChg chg="del">
          <ac:chgData name="北野 正和" userId="0e9cc0ea2752a10b" providerId="LiveId" clId="{B0B8970D-2672-4049-AD65-EA27E431E774}" dt="2020-08-31T13:44:57.604" v="983" actId="26606"/>
          <ac:spMkLst>
            <pc:docMk/>
            <pc:sldMk cId="1893752632" sldId="280"/>
            <ac:spMk id="13" creationId="{37C89E4B-3C9F-44B9-8B86-D9E3D112D8EC}"/>
          </ac:spMkLst>
        </pc:spChg>
        <pc:spChg chg="add">
          <ac:chgData name="北野 正和" userId="0e9cc0ea2752a10b" providerId="LiveId" clId="{B0B8970D-2672-4049-AD65-EA27E431E774}" dt="2020-08-31T13:44:57.604" v="983" actId="26606"/>
          <ac:spMkLst>
            <pc:docMk/>
            <pc:sldMk cId="1893752632" sldId="280"/>
            <ac:spMk id="19" creationId="{71B2258F-86CA-4D4D-8270-BC05FCDEBFB3}"/>
          </ac:spMkLst>
        </pc:spChg>
        <pc:picChg chg="mod">
          <ac:chgData name="北野 正和" userId="0e9cc0ea2752a10b" providerId="LiveId" clId="{B0B8970D-2672-4049-AD65-EA27E431E774}" dt="2020-08-31T13:44:57.604" v="983" actId="26606"/>
          <ac:picMkLst>
            <pc:docMk/>
            <pc:sldMk cId="1893752632" sldId="280"/>
            <ac:picMk id="3" creationId="{DA7B806D-07DA-4516-809B-8A9E13A30594}"/>
          </ac:picMkLst>
        </pc:picChg>
        <pc:cxnChg chg="del">
          <ac:chgData name="北野 正和" userId="0e9cc0ea2752a10b" providerId="LiveId" clId="{B0B8970D-2672-4049-AD65-EA27E431E774}" dt="2020-08-31T13:44:57.604" v="983" actId="26606"/>
          <ac:cxnSpMkLst>
            <pc:docMk/>
            <pc:sldMk cId="1893752632" sldId="280"/>
            <ac:cxnSpMk id="12" creationId="{D891E407-403B-4764-86C9-33A56D3BCAA3}"/>
          </ac:cxnSpMkLst>
        </pc:cxnChg>
        <pc:cxnChg chg="del">
          <ac:chgData name="北野 正和" userId="0e9cc0ea2752a10b" providerId="LiveId" clId="{B0B8970D-2672-4049-AD65-EA27E431E774}" dt="2020-08-31T13:44:57.604" v="983" actId="26606"/>
          <ac:cxnSpMkLst>
            <pc:docMk/>
            <pc:sldMk cId="1893752632" sldId="280"/>
            <ac:cxnSpMk id="14" creationId="{AA2EAA10-076F-46BD-8F0F-B9A2FB77A85C}"/>
          </ac:cxnSpMkLst>
        </pc:cxnChg>
      </pc:sldChg>
      <pc:sldChg chg="addSp del delDesignElem">
        <pc:chgData name="北野 正和" userId="0e9cc0ea2752a10b" providerId="LiveId" clId="{B0B8970D-2672-4049-AD65-EA27E431E774}" dt="2020-08-31T13:43:25.610" v="862"/>
        <pc:sldMkLst>
          <pc:docMk/>
          <pc:sldMk cId="2524748943" sldId="280"/>
        </pc:sldMkLst>
        <pc:spChg chg="add">
          <ac:chgData name="北野 正和" userId="0e9cc0ea2752a10b" providerId="LiveId" clId="{B0B8970D-2672-4049-AD65-EA27E431E774}" dt="2020-08-31T13:43:25.610" v="862"/>
          <ac:spMkLst>
            <pc:docMk/>
            <pc:sldMk cId="2524748943" sldId="280"/>
            <ac:spMk id="13" creationId="{37C89E4B-3C9F-44B9-8B86-D9E3D112D8EC}"/>
          </ac:spMkLst>
        </pc:spChg>
        <pc:cxnChg chg="add">
          <ac:chgData name="北野 正和" userId="0e9cc0ea2752a10b" providerId="LiveId" clId="{B0B8970D-2672-4049-AD65-EA27E431E774}" dt="2020-08-31T13:43:25.610" v="862"/>
          <ac:cxnSpMkLst>
            <pc:docMk/>
            <pc:sldMk cId="2524748943" sldId="280"/>
            <ac:cxnSpMk id="12" creationId="{D891E407-403B-4764-86C9-33A56D3BCAA3}"/>
          </ac:cxnSpMkLst>
        </pc:cxnChg>
        <pc:cxnChg chg="add">
          <ac:chgData name="北野 正和" userId="0e9cc0ea2752a10b" providerId="LiveId" clId="{B0B8970D-2672-4049-AD65-EA27E431E774}" dt="2020-08-31T13:43:25.610" v="862"/>
          <ac:cxnSpMkLst>
            <pc:docMk/>
            <pc:sldMk cId="2524748943" sldId="280"/>
            <ac:cxnSpMk id="14" creationId="{AA2EAA10-076F-46BD-8F0F-B9A2FB77A85C}"/>
          </ac:cxnSpMkLst>
        </pc:cxnChg>
      </pc:sldChg>
      <pc:sldChg chg="addSp delSp modSp mod modTransition addAnim delAnim modAnim">
        <pc:chgData name="北野 正和" userId="0e9cc0ea2752a10b" providerId="LiveId" clId="{B0B8970D-2672-4049-AD65-EA27E431E774}" dt="2020-09-01T13:24:13.810" v="2618"/>
        <pc:sldMkLst>
          <pc:docMk/>
          <pc:sldMk cId="1329571302" sldId="281"/>
        </pc:sldMkLst>
        <pc:spChg chg="mod">
          <ac:chgData name="北野 正和" userId="0e9cc0ea2752a10b" providerId="LiveId" clId="{B0B8970D-2672-4049-AD65-EA27E431E774}" dt="2020-09-01T12:38:02.705" v="2055" actId="20577"/>
          <ac:spMkLst>
            <pc:docMk/>
            <pc:sldMk cId="1329571302" sldId="281"/>
            <ac:spMk id="2" creationId="{CAF4DB3A-8017-4C5F-9713-58A43ABC289C}"/>
          </ac:spMkLst>
        </pc:spChg>
        <pc:spChg chg="add mod">
          <ac:chgData name="北野 正和" userId="0e9cc0ea2752a10b" providerId="LiveId" clId="{B0B8970D-2672-4049-AD65-EA27E431E774}" dt="2020-09-01T13:09:23.426" v="2531"/>
          <ac:spMkLst>
            <pc:docMk/>
            <pc:sldMk cId="1329571302" sldId="281"/>
            <ac:spMk id="4" creationId="{2FE48721-40F6-47BA-8A55-C239CEBC40A1}"/>
          </ac:spMkLst>
        </pc:spChg>
        <pc:spChg chg="add del mod">
          <ac:chgData name="北野 正和" userId="0e9cc0ea2752a10b" providerId="LiveId" clId="{B0B8970D-2672-4049-AD65-EA27E431E774}" dt="2020-09-01T12:38:32.721" v="2058" actId="478"/>
          <ac:spMkLst>
            <pc:docMk/>
            <pc:sldMk cId="1329571302" sldId="281"/>
            <ac:spMk id="6" creationId="{F7CB5B63-5967-4834-9914-5DAFC09536AF}"/>
          </ac:spMkLst>
        </pc:spChg>
        <pc:picChg chg="mod">
          <ac:chgData name="北野 正和" userId="0e9cc0ea2752a10b" providerId="LiveId" clId="{B0B8970D-2672-4049-AD65-EA27E431E774}" dt="2020-08-31T13:48:14.273" v="1237" actId="1076"/>
          <ac:picMkLst>
            <pc:docMk/>
            <pc:sldMk cId="1329571302" sldId="281"/>
            <ac:picMk id="3" creationId="{DA7B806D-07DA-4516-809B-8A9E13A30594}"/>
          </ac:picMkLst>
        </pc:picChg>
      </pc:sldChg>
      <pc:sldChg chg="modTransition">
        <pc:chgData name="北野 正和" userId="0e9cc0ea2752a10b" providerId="LiveId" clId="{B0B8970D-2672-4049-AD65-EA27E431E774}" dt="2020-09-01T13:24:13.810" v="2618"/>
        <pc:sldMkLst>
          <pc:docMk/>
          <pc:sldMk cId="2584280759" sldId="282"/>
        </pc:sldMkLst>
      </pc:sldChg>
      <pc:sldChg chg="addSp modSp mod modTransition">
        <pc:chgData name="北野 正和" userId="0e9cc0ea2752a10b" providerId="LiveId" clId="{B0B8970D-2672-4049-AD65-EA27E431E774}" dt="2020-09-04T23:46:54.562" v="3794" actId="1076"/>
        <pc:sldMkLst>
          <pc:docMk/>
          <pc:sldMk cId="3052692155" sldId="283"/>
        </pc:sldMkLst>
        <pc:spChg chg="add mod">
          <ac:chgData name="北野 正和" userId="0e9cc0ea2752a10b" providerId="LiveId" clId="{B0B8970D-2672-4049-AD65-EA27E431E774}" dt="2020-08-31T14:11:28.980" v="1677"/>
          <ac:spMkLst>
            <pc:docMk/>
            <pc:sldMk cId="3052692155" sldId="283"/>
            <ac:spMk id="2" creationId="{A5310A0C-CA15-4202-BA14-06A9B0BC717E}"/>
          </ac:spMkLst>
        </pc:spChg>
        <pc:spChg chg="mod">
          <ac:chgData name="北野 正和" userId="0e9cc0ea2752a10b" providerId="LiveId" clId="{B0B8970D-2672-4049-AD65-EA27E431E774}" dt="2020-09-04T23:46:24.922" v="3788" actId="207"/>
          <ac:spMkLst>
            <pc:docMk/>
            <pc:sldMk cId="3052692155" sldId="283"/>
            <ac:spMk id="10" creationId="{E308B86A-B0B6-4A81-9A7D-270ADA0068A1}"/>
          </ac:spMkLst>
        </pc:spChg>
        <pc:spChg chg="mod">
          <ac:chgData name="北野 正和" userId="0e9cc0ea2752a10b" providerId="LiveId" clId="{B0B8970D-2672-4049-AD65-EA27E431E774}" dt="2020-09-04T23:46:46.912" v="3792" actId="1076"/>
          <ac:spMkLst>
            <pc:docMk/>
            <pc:sldMk cId="3052692155" sldId="283"/>
            <ac:spMk id="28" creationId="{F9FB7C32-9383-4D75-A0D4-02CB9026D995}"/>
          </ac:spMkLst>
        </pc:spChg>
        <pc:spChg chg="mod">
          <ac:chgData name="北野 正和" userId="0e9cc0ea2752a10b" providerId="LiveId" clId="{B0B8970D-2672-4049-AD65-EA27E431E774}" dt="2020-09-04T23:46:50.692" v="3793" actId="1076"/>
          <ac:spMkLst>
            <pc:docMk/>
            <pc:sldMk cId="3052692155" sldId="283"/>
            <ac:spMk id="30" creationId="{4DD9139A-866B-4F20-A650-094C00ADFF4B}"/>
          </ac:spMkLst>
        </pc:spChg>
        <pc:spChg chg="mod">
          <ac:chgData name="北野 正和" userId="0e9cc0ea2752a10b" providerId="LiveId" clId="{B0B8970D-2672-4049-AD65-EA27E431E774}" dt="2020-09-04T23:46:54.562" v="3794" actId="1076"/>
          <ac:spMkLst>
            <pc:docMk/>
            <pc:sldMk cId="3052692155" sldId="283"/>
            <ac:spMk id="32" creationId="{571E2712-E5E1-4E46-A9D6-1EE64CA550B1}"/>
          </ac:spMkLst>
        </pc:spChg>
      </pc:sldChg>
      <pc:sldChg chg="modSp new del mod ord">
        <pc:chgData name="北野 正和" userId="0e9cc0ea2752a10b" providerId="LiveId" clId="{B0B8970D-2672-4049-AD65-EA27E431E774}" dt="2020-08-31T14:03:19.980" v="1423" actId="47"/>
        <pc:sldMkLst>
          <pc:docMk/>
          <pc:sldMk cId="2494507004" sldId="284"/>
        </pc:sldMkLst>
        <pc:spChg chg="mod">
          <ac:chgData name="北野 正和" userId="0e9cc0ea2752a10b" providerId="LiveId" clId="{B0B8970D-2672-4049-AD65-EA27E431E774}" dt="2020-08-31T14:02:51.446" v="1422"/>
          <ac:spMkLst>
            <pc:docMk/>
            <pc:sldMk cId="2494507004" sldId="284"/>
            <ac:spMk id="2" creationId="{A027564A-C656-4AD6-9B27-D726B803834D}"/>
          </ac:spMkLst>
        </pc:spChg>
      </pc:sldChg>
      <pc:sldChg chg="modSp del mod modTransition">
        <pc:chgData name="北野 正和" userId="0e9cc0ea2752a10b" providerId="LiveId" clId="{B0B8970D-2672-4049-AD65-EA27E431E774}" dt="2020-09-01T13:24:13.810" v="2618"/>
        <pc:sldMkLst>
          <pc:docMk/>
          <pc:sldMk cId="2611074301" sldId="284"/>
        </pc:sldMkLst>
        <pc:spChg chg="mod">
          <ac:chgData name="北野 正和" userId="0e9cc0ea2752a10b" providerId="LiveId" clId="{B0B8970D-2672-4049-AD65-EA27E431E774}" dt="2020-08-31T14:33:35.219" v="1698" actId="255"/>
          <ac:spMkLst>
            <pc:docMk/>
            <pc:sldMk cId="2611074301" sldId="284"/>
            <ac:spMk id="2" creationId="{CF077D77-9D9F-404A-9CC8-BF73000FEC86}"/>
          </ac:spMkLst>
        </pc:spChg>
      </pc:sldChg>
      <pc:sldChg chg="del modTransition">
        <pc:chgData name="北野 正和" userId="0e9cc0ea2752a10b" providerId="LiveId" clId="{B0B8970D-2672-4049-AD65-EA27E431E774}" dt="2020-09-01T13:24:13.810" v="2618"/>
        <pc:sldMkLst>
          <pc:docMk/>
          <pc:sldMk cId="1252468376" sldId="285"/>
        </pc:sldMkLst>
      </pc:sldChg>
      <pc:sldChg chg="del modTransition">
        <pc:chgData name="北野 正和" userId="0e9cc0ea2752a10b" providerId="LiveId" clId="{B0B8970D-2672-4049-AD65-EA27E431E774}" dt="2020-09-01T13:24:13.810" v="2618"/>
        <pc:sldMkLst>
          <pc:docMk/>
          <pc:sldMk cId="62072020" sldId="286"/>
        </pc:sldMkLst>
      </pc:sldChg>
      <pc:sldChg chg="del modTransition">
        <pc:chgData name="北野 正和" userId="0e9cc0ea2752a10b" providerId="LiveId" clId="{B0B8970D-2672-4049-AD65-EA27E431E774}" dt="2020-09-05T00:03:15.193" v="4440" actId="47"/>
        <pc:sldMkLst>
          <pc:docMk/>
          <pc:sldMk cId="3180877875" sldId="287"/>
        </pc:sldMkLst>
      </pc:sldChg>
      <pc:sldChg chg="addSp delSp modSp add del mod">
        <pc:chgData name="北野 正和" userId="0e9cc0ea2752a10b" providerId="LiveId" clId="{B0B8970D-2672-4049-AD65-EA27E431E774}" dt="2020-08-31T14:42:26.520" v="1805" actId="47"/>
        <pc:sldMkLst>
          <pc:docMk/>
          <pc:sldMk cId="512713685" sldId="288"/>
        </pc:sldMkLst>
        <pc:spChg chg="mod">
          <ac:chgData name="北野 正和" userId="0e9cc0ea2752a10b" providerId="LiveId" clId="{B0B8970D-2672-4049-AD65-EA27E431E774}" dt="2020-08-31T14:36:18.388" v="1704" actId="1076"/>
          <ac:spMkLst>
            <pc:docMk/>
            <pc:sldMk cId="512713685" sldId="288"/>
            <ac:spMk id="3" creationId="{42BD31BD-C8C2-427B-81BE-A6FB8C18F615}"/>
          </ac:spMkLst>
        </pc:spChg>
        <pc:spChg chg="add mod">
          <ac:chgData name="北野 正和" userId="0e9cc0ea2752a10b" providerId="LiveId" clId="{B0B8970D-2672-4049-AD65-EA27E431E774}" dt="2020-08-31T14:42:16.388" v="1795" actId="113"/>
          <ac:spMkLst>
            <pc:docMk/>
            <pc:sldMk cId="512713685" sldId="288"/>
            <ac:spMk id="6" creationId="{BDF39701-298C-42CF-9046-D391E4216D24}"/>
          </ac:spMkLst>
        </pc:spChg>
        <pc:spChg chg="add mod">
          <ac:chgData name="北野 正和" userId="0e9cc0ea2752a10b" providerId="LiveId" clId="{B0B8970D-2672-4049-AD65-EA27E431E774}" dt="2020-08-31T14:42:18.952" v="1801" actId="2710"/>
          <ac:spMkLst>
            <pc:docMk/>
            <pc:sldMk cId="512713685" sldId="288"/>
            <ac:spMk id="8" creationId="{E3F58B4D-68E1-4519-87EE-CD08239265B1}"/>
          </ac:spMkLst>
        </pc:spChg>
        <pc:spChg chg="mod">
          <ac:chgData name="北野 正和" userId="0e9cc0ea2752a10b" providerId="LiveId" clId="{B0B8970D-2672-4049-AD65-EA27E431E774}" dt="2020-08-31T14:42:18.482" v="1799" actId="6549"/>
          <ac:spMkLst>
            <pc:docMk/>
            <pc:sldMk cId="512713685" sldId="288"/>
            <ac:spMk id="10" creationId="{9EC7D471-0AEA-4385-A282-D3E158AA37A6}"/>
          </ac:spMkLst>
        </pc:spChg>
        <pc:spChg chg="mod">
          <ac:chgData name="北野 正和" userId="0e9cc0ea2752a10b" providerId="LiveId" clId="{B0B8970D-2672-4049-AD65-EA27E431E774}" dt="2020-08-31T14:37:57.810" v="1769" actId="1076"/>
          <ac:spMkLst>
            <pc:docMk/>
            <pc:sldMk cId="512713685" sldId="288"/>
            <ac:spMk id="16" creationId="{905CDB12-BC65-4815-94B4-19CE95A7F52C}"/>
          </ac:spMkLst>
        </pc:spChg>
        <pc:picChg chg="del">
          <ac:chgData name="北野 正和" userId="0e9cc0ea2752a10b" providerId="LiveId" clId="{B0B8970D-2672-4049-AD65-EA27E431E774}" dt="2020-08-31T14:36:04.297" v="1700" actId="478"/>
          <ac:picMkLst>
            <pc:docMk/>
            <pc:sldMk cId="512713685" sldId="288"/>
            <ac:picMk id="2" creationId="{AE79403B-DC7F-4E73-BF58-F1574BDBF3FE}"/>
          </ac:picMkLst>
        </pc:picChg>
        <pc:picChg chg="del">
          <ac:chgData name="北野 正和" userId="0e9cc0ea2752a10b" providerId="LiveId" clId="{B0B8970D-2672-4049-AD65-EA27E431E774}" dt="2020-08-31T14:36:04.297" v="1700" actId="478"/>
          <ac:picMkLst>
            <pc:docMk/>
            <pc:sldMk cId="512713685" sldId="288"/>
            <ac:picMk id="4" creationId="{CEDFC135-64D3-4517-97C9-B31D5E5D3833}"/>
          </ac:picMkLst>
        </pc:picChg>
        <pc:picChg chg="del">
          <ac:chgData name="北野 正和" userId="0e9cc0ea2752a10b" providerId="LiveId" clId="{B0B8970D-2672-4049-AD65-EA27E431E774}" dt="2020-08-31T14:36:09.201" v="1702" actId="478"/>
          <ac:picMkLst>
            <pc:docMk/>
            <pc:sldMk cId="512713685" sldId="288"/>
            <ac:picMk id="5" creationId="{6C08F507-DE74-4E59-A331-362A989A7F83}"/>
          </ac:picMkLst>
        </pc:picChg>
        <pc:picChg chg="del">
          <ac:chgData name="北野 正和" userId="0e9cc0ea2752a10b" providerId="LiveId" clId="{B0B8970D-2672-4049-AD65-EA27E431E774}" dt="2020-08-31T14:36:07.932" v="1701" actId="478"/>
          <ac:picMkLst>
            <pc:docMk/>
            <pc:sldMk cId="512713685" sldId="288"/>
            <ac:picMk id="7" creationId="{33BA4188-1BB8-40B8-A8B8-B72ADFBCD699}"/>
          </ac:picMkLst>
        </pc:picChg>
        <pc:picChg chg="del">
          <ac:chgData name="北野 正和" userId="0e9cc0ea2752a10b" providerId="LiveId" clId="{B0B8970D-2672-4049-AD65-EA27E431E774}" dt="2020-08-31T14:36:04.297" v="1700" actId="478"/>
          <ac:picMkLst>
            <pc:docMk/>
            <pc:sldMk cId="512713685" sldId="288"/>
            <ac:picMk id="9" creationId="{9C7BAD11-BD7A-4C56-8FAD-5F28ABFD4772}"/>
          </ac:picMkLst>
        </pc:picChg>
        <pc:picChg chg="del">
          <ac:chgData name="北野 正和" userId="0e9cc0ea2752a10b" providerId="LiveId" clId="{B0B8970D-2672-4049-AD65-EA27E431E774}" dt="2020-08-31T14:36:04.297" v="1700" actId="478"/>
          <ac:picMkLst>
            <pc:docMk/>
            <pc:sldMk cId="512713685" sldId="288"/>
            <ac:picMk id="19" creationId="{63031C27-6058-42B5-913C-F52FEC65C023}"/>
          </ac:picMkLst>
        </pc:picChg>
        <pc:picChg chg="del">
          <ac:chgData name="北野 正和" userId="0e9cc0ea2752a10b" providerId="LiveId" clId="{B0B8970D-2672-4049-AD65-EA27E431E774}" dt="2020-08-31T14:36:04.297" v="1700" actId="478"/>
          <ac:picMkLst>
            <pc:docMk/>
            <pc:sldMk cId="512713685" sldId="288"/>
            <ac:picMk id="23" creationId="{A6452249-8626-416F-98B8-20BCCE4586E8}"/>
          </ac:picMkLst>
        </pc:picChg>
        <pc:picChg chg="del">
          <ac:chgData name="北野 正和" userId="0e9cc0ea2752a10b" providerId="LiveId" clId="{B0B8970D-2672-4049-AD65-EA27E431E774}" dt="2020-08-31T14:36:04.297" v="1700" actId="478"/>
          <ac:picMkLst>
            <pc:docMk/>
            <pc:sldMk cId="512713685" sldId="288"/>
            <ac:picMk id="26" creationId="{B4AC9B7C-F93A-4AE5-B6E1-F3A17375FF2F}"/>
          </ac:picMkLst>
        </pc:picChg>
        <pc:cxnChg chg="del">
          <ac:chgData name="北野 正和" userId="0e9cc0ea2752a10b" providerId="LiveId" clId="{B0B8970D-2672-4049-AD65-EA27E431E774}" dt="2020-08-31T14:36:04.297" v="1700" actId="478"/>
          <ac:cxnSpMkLst>
            <pc:docMk/>
            <pc:sldMk cId="512713685" sldId="288"/>
            <ac:cxnSpMk id="12" creationId="{FCAAA5F3-7D36-40E3-AAEA-D5210E17A1B1}"/>
          </ac:cxnSpMkLst>
        </pc:cxnChg>
        <pc:cxnChg chg="del">
          <ac:chgData name="北野 正和" userId="0e9cc0ea2752a10b" providerId="LiveId" clId="{B0B8970D-2672-4049-AD65-EA27E431E774}" dt="2020-08-31T14:36:04.297" v="1700" actId="478"/>
          <ac:cxnSpMkLst>
            <pc:docMk/>
            <pc:sldMk cId="512713685" sldId="288"/>
            <ac:cxnSpMk id="14" creationId="{D764AB59-A75C-4271-9FDB-FB527D202037}"/>
          </ac:cxnSpMkLst>
        </pc:cxnChg>
        <pc:cxnChg chg="del">
          <ac:chgData name="北野 正和" userId="0e9cc0ea2752a10b" providerId="LiveId" clId="{B0B8970D-2672-4049-AD65-EA27E431E774}" dt="2020-08-31T14:36:04.297" v="1700" actId="478"/>
          <ac:cxnSpMkLst>
            <pc:docMk/>
            <pc:sldMk cId="512713685" sldId="288"/>
            <ac:cxnSpMk id="28" creationId="{C23ABEAC-3CFC-4D94-9B9E-A22CA1CF94E2}"/>
          </ac:cxnSpMkLst>
        </pc:cxnChg>
        <pc:cxnChg chg="del">
          <ac:chgData name="北野 正和" userId="0e9cc0ea2752a10b" providerId="LiveId" clId="{B0B8970D-2672-4049-AD65-EA27E431E774}" dt="2020-08-31T14:36:04.297" v="1700" actId="478"/>
          <ac:cxnSpMkLst>
            <pc:docMk/>
            <pc:sldMk cId="512713685" sldId="288"/>
            <ac:cxnSpMk id="30" creationId="{38F3F3B2-0886-4311-9245-CAE6ADB72470}"/>
          </ac:cxnSpMkLst>
        </pc:cxnChg>
        <pc:cxnChg chg="del">
          <ac:chgData name="北野 正和" userId="0e9cc0ea2752a10b" providerId="LiveId" clId="{B0B8970D-2672-4049-AD65-EA27E431E774}" dt="2020-08-31T14:36:04.297" v="1700" actId="478"/>
          <ac:cxnSpMkLst>
            <pc:docMk/>
            <pc:sldMk cId="512713685" sldId="288"/>
            <ac:cxnSpMk id="32" creationId="{B8BC1C58-0154-4DBC-A0FD-EFF67638ABCE}"/>
          </ac:cxnSpMkLst>
        </pc:cxnChg>
      </pc:sldChg>
      <pc:sldChg chg="addSp delSp modSp add mod ord modTransition delAnim modAnim">
        <pc:chgData name="北野 正和" userId="0e9cc0ea2752a10b" providerId="LiveId" clId="{B0B8970D-2672-4049-AD65-EA27E431E774}" dt="2020-09-01T13:24:13.810" v="2618"/>
        <pc:sldMkLst>
          <pc:docMk/>
          <pc:sldMk cId="733638089" sldId="288"/>
        </pc:sldMkLst>
        <pc:spChg chg="add mod">
          <ac:chgData name="北野 正和" userId="0e9cc0ea2752a10b" providerId="LiveId" clId="{B0B8970D-2672-4049-AD65-EA27E431E774}" dt="2020-09-01T13:18:22.508" v="2617" actId="6549"/>
          <ac:spMkLst>
            <pc:docMk/>
            <pc:sldMk cId="733638089" sldId="288"/>
            <ac:spMk id="6" creationId="{EEC9D979-25F8-48E4-8FFA-CE6FA433EA77}"/>
          </ac:spMkLst>
        </pc:spChg>
        <pc:spChg chg="del">
          <ac:chgData name="北野 正和" userId="0e9cc0ea2752a10b" providerId="LiveId" clId="{B0B8970D-2672-4049-AD65-EA27E431E774}" dt="2020-08-31T15:34:37.478" v="1860" actId="478"/>
          <ac:spMkLst>
            <pc:docMk/>
            <pc:sldMk cId="733638089" sldId="288"/>
            <ac:spMk id="18" creationId="{E1E3FA11-E37F-A94F-9930-7C9D37A26E4D}"/>
          </ac:spMkLst>
        </pc:spChg>
        <pc:graphicFrameChg chg="mod">
          <ac:chgData name="北野 正和" userId="0e9cc0ea2752a10b" providerId="LiveId" clId="{B0B8970D-2672-4049-AD65-EA27E431E774}" dt="2020-09-01T12:37:14.410" v="2044"/>
          <ac:graphicFrameMkLst>
            <pc:docMk/>
            <pc:sldMk cId="733638089" sldId="288"/>
            <ac:graphicFrameMk id="4" creationId="{D7606AC8-2C59-D14B-B8AB-CAC9B3B4FF0B}"/>
          </ac:graphicFrameMkLst>
        </pc:graphicFrameChg>
      </pc:sldChg>
      <pc:sldChg chg="addSp delSp modSp add del mod setBg delAnim setClrOvrMap">
        <pc:chgData name="北野 正和" userId="0e9cc0ea2752a10b" providerId="LiveId" clId="{B0B8970D-2672-4049-AD65-EA27E431E774}" dt="2020-09-01T12:44:21.280" v="2331" actId="47"/>
        <pc:sldMkLst>
          <pc:docMk/>
          <pc:sldMk cId="356872242" sldId="289"/>
        </pc:sldMkLst>
        <pc:spChg chg="del mod">
          <ac:chgData name="北野 正和" userId="0e9cc0ea2752a10b" providerId="LiveId" clId="{B0B8970D-2672-4049-AD65-EA27E431E774}" dt="2020-09-01T12:42:35.511" v="2280" actId="478"/>
          <ac:spMkLst>
            <pc:docMk/>
            <pc:sldMk cId="356872242" sldId="289"/>
            <ac:spMk id="2" creationId="{CAF4DB3A-8017-4C5F-9713-58A43ABC289C}"/>
          </ac:spMkLst>
        </pc:spChg>
        <pc:spChg chg="del">
          <ac:chgData name="北野 正和" userId="0e9cc0ea2752a10b" providerId="LiveId" clId="{B0B8970D-2672-4049-AD65-EA27E431E774}" dt="2020-09-01T12:38:48.990" v="2063" actId="478"/>
          <ac:spMkLst>
            <pc:docMk/>
            <pc:sldMk cId="356872242" sldId="289"/>
            <ac:spMk id="4" creationId="{2FE48721-40F6-47BA-8A55-C239CEBC40A1}"/>
          </ac:spMkLst>
        </pc:spChg>
        <pc:spChg chg="del">
          <ac:chgData name="北野 正和" userId="0e9cc0ea2752a10b" providerId="LiveId" clId="{B0B8970D-2672-4049-AD65-EA27E431E774}" dt="2020-09-01T12:38:46.021" v="2062" actId="478"/>
          <ac:spMkLst>
            <pc:docMk/>
            <pc:sldMk cId="356872242" sldId="289"/>
            <ac:spMk id="6" creationId="{F7CB5B63-5967-4834-9914-5DAFC09536AF}"/>
          </ac:spMkLst>
        </pc:spChg>
        <pc:spChg chg="add mod">
          <ac:chgData name="北野 正和" userId="0e9cc0ea2752a10b" providerId="LiveId" clId="{B0B8970D-2672-4049-AD65-EA27E431E774}" dt="2020-09-01T12:43:50.989" v="2317" actId="1076"/>
          <ac:spMkLst>
            <pc:docMk/>
            <pc:sldMk cId="356872242" sldId="289"/>
            <ac:spMk id="9" creationId="{B1C2D411-F0D0-496D-8D2A-BAB5580F43AC}"/>
          </ac:spMkLst>
        </pc:spChg>
        <pc:spChg chg="add mod">
          <ac:chgData name="北野 正和" userId="0e9cc0ea2752a10b" providerId="LiveId" clId="{B0B8970D-2672-4049-AD65-EA27E431E774}" dt="2020-09-01T12:44:12.459" v="2330"/>
          <ac:spMkLst>
            <pc:docMk/>
            <pc:sldMk cId="356872242" sldId="289"/>
            <ac:spMk id="10" creationId="{C43C74F2-F235-446C-96D3-469FEDC88C05}"/>
          </ac:spMkLst>
        </pc:spChg>
        <pc:spChg chg="add mod">
          <ac:chgData name="北野 正和" userId="0e9cc0ea2752a10b" providerId="LiveId" clId="{B0B8970D-2672-4049-AD65-EA27E431E774}" dt="2020-09-01T12:43:42.544" v="2314" actId="1076"/>
          <ac:spMkLst>
            <pc:docMk/>
            <pc:sldMk cId="356872242" sldId="289"/>
            <ac:spMk id="11" creationId="{30658AA2-861D-431E-BD1B-E7F2F821E2DE}"/>
          </ac:spMkLst>
        </pc:spChg>
        <pc:spChg chg="add del">
          <ac:chgData name="北野 正和" userId="0e9cc0ea2752a10b" providerId="LiveId" clId="{B0B8970D-2672-4049-AD65-EA27E431E774}" dt="2020-09-01T12:40:10.409" v="2097" actId="26606"/>
          <ac:spMkLst>
            <pc:docMk/>
            <pc:sldMk cId="356872242" sldId="289"/>
            <ac:spMk id="19" creationId="{71B2258F-86CA-4D4D-8270-BC05FCDEBFB3}"/>
          </ac:spMkLst>
        </pc:spChg>
        <pc:spChg chg="add del">
          <ac:chgData name="北野 正和" userId="0e9cc0ea2752a10b" providerId="LiveId" clId="{B0B8970D-2672-4049-AD65-EA27E431E774}" dt="2020-09-01T12:40:10.409" v="2097" actId="26606"/>
          <ac:spMkLst>
            <pc:docMk/>
            <pc:sldMk cId="356872242" sldId="289"/>
            <ac:spMk id="24" creationId="{07322A9E-F1EC-405E-8971-BA906EFFCCB8}"/>
          </ac:spMkLst>
        </pc:spChg>
        <pc:spChg chg="add del">
          <ac:chgData name="北野 正和" userId="0e9cc0ea2752a10b" providerId="LiveId" clId="{B0B8970D-2672-4049-AD65-EA27E431E774}" dt="2020-09-01T12:40:10.409" v="2097" actId="26606"/>
          <ac:spMkLst>
            <pc:docMk/>
            <pc:sldMk cId="356872242" sldId="289"/>
            <ac:spMk id="26" creationId="{A5704422-1118-4FD1-95AD-29A064EB80D9}"/>
          </ac:spMkLst>
        </pc:spChg>
        <pc:spChg chg="add del">
          <ac:chgData name="北野 正和" userId="0e9cc0ea2752a10b" providerId="LiveId" clId="{B0B8970D-2672-4049-AD65-EA27E431E774}" dt="2020-09-01T12:40:10.409" v="2097" actId="26606"/>
          <ac:spMkLst>
            <pc:docMk/>
            <pc:sldMk cId="356872242" sldId="289"/>
            <ac:spMk id="28" creationId="{A88B2AAA-B805-498E-A9E6-98B885855498}"/>
          </ac:spMkLst>
        </pc:spChg>
        <pc:spChg chg="add del">
          <ac:chgData name="北野 正和" userId="0e9cc0ea2752a10b" providerId="LiveId" clId="{B0B8970D-2672-4049-AD65-EA27E431E774}" dt="2020-09-01T12:40:10.409" v="2097" actId="26606"/>
          <ac:spMkLst>
            <pc:docMk/>
            <pc:sldMk cId="356872242" sldId="289"/>
            <ac:spMk id="30" creationId="{9B8051E0-19D7-43E1-BFD9-E6DBFEB3A3F1}"/>
          </ac:spMkLst>
        </pc:spChg>
        <pc:spChg chg="add del">
          <ac:chgData name="北野 正和" userId="0e9cc0ea2752a10b" providerId="LiveId" clId="{B0B8970D-2672-4049-AD65-EA27E431E774}" dt="2020-09-01T12:40:10.409" v="2097" actId="26606"/>
          <ac:spMkLst>
            <pc:docMk/>
            <pc:sldMk cId="356872242" sldId="289"/>
            <ac:spMk id="32" creationId="{4EDB2B02-86A2-46F5-A4BE-B7D9B10411D6}"/>
          </ac:spMkLst>
        </pc:spChg>
        <pc:spChg chg="add del">
          <ac:chgData name="北野 正和" userId="0e9cc0ea2752a10b" providerId="LiveId" clId="{B0B8970D-2672-4049-AD65-EA27E431E774}" dt="2020-09-01T12:40:10.409" v="2097" actId="26606"/>
          <ac:spMkLst>
            <pc:docMk/>
            <pc:sldMk cId="356872242" sldId="289"/>
            <ac:spMk id="34" creationId="{43954639-FB5D-41F4-9560-6F6DFE778425}"/>
          </ac:spMkLst>
        </pc:spChg>
        <pc:spChg chg="add del">
          <ac:chgData name="北野 正和" userId="0e9cc0ea2752a10b" providerId="LiveId" clId="{B0B8970D-2672-4049-AD65-EA27E431E774}" dt="2020-09-01T12:40:10.409" v="2097" actId="26606"/>
          <ac:spMkLst>
            <pc:docMk/>
            <pc:sldMk cId="356872242" sldId="289"/>
            <ac:spMk id="36" creationId="{E898931C-0323-41FA-A036-20F818B1FF81}"/>
          </ac:spMkLst>
        </pc:spChg>
        <pc:spChg chg="add del">
          <ac:chgData name="北野 正和" userId="0e9cc0ea2752a10b" providerId="LiveId" clId="{B0B8970D-2672-4049-AD65-EA27E431E774}" dt="2020-09-01T12:40:10.409" v="2097" actId="26606"/>
          <ac:spMkLst>
            <pc:docMk/>
            <pc:sldMk cId="356872242" sldId="289"/>
            <ac:spMk id="38" creationId="{89AFE9DD-0792-4B98-B4EB-97ACA17E6AA8}"/>
          </ac:spMkLst>
        </pc:spChg>
        <pc:spChg chg="add del">
          <ac:chgData name="北野 正和" userId="0e9cc0ea2752a10b" providerId="LiveId" clId="{B0B8970D-2672-4049-AD65-EA27E431E774}" dt="2020-09-01T12:40:10.409" v="2097" actId="26606"/>
          <ac:spMkLst>
            <pc:docMk/>
            <pc:sldMk cId="356872242" sldId="289"/>
            <ac:spMk id="40" creationId="{3981F5C4-9AE1-404E-AF44-A4E6DB374F9D}"/>
          </ac:spMkLst>
        </pc:spChg>
        <pc:spChg chg="add del">
          <ac:chgData name="北野 正和" userId="0e9cc0ea2752a10b" providerId="LiveId" clId="{B0B8970D-2672-4049-AD65-EA27E431E774}" dt="2020-09-01T12:40:10.409" v="2097" actId="26606"/>
          <ac:spMkLst>
            <pc:docMk/>
            <pc:sldMk cId="356872242" sldId="289"/>
            <ac:spMk id="42" creationId="{763C1781-8726-4FAC-8C45-FF40376BE409}"/>
          </ac:spMkLst>
        </pc:spChg>
        <pc:spChg chg="add del">
          <ac:chgData name="北野 正和" userId="0e9cc0ea2752a10b" providerId="LiveId" clId="{B0B8970D-2672-4049-AD65-EA27E431E774}" dt="2020-09-01T12:40:10.409" v="2097" actId="26606"/>
          <ac:spMkLst>
            <pc:docMk/>
            <pc:sldMk cId="356872242" sldId="289"/>
            <ac:spMk id="44" creationId="{301491B5-56C7-43DC-A3D9-861EECCA056A}"/>
          </ac:spMkLst>
        </pc:spChg>
        <pc:spChg chg="add del">
          <ac:chgData name="北野 正和" userId="0e9cc0ea2752a10b" providerId="LiveId" clId="{B0B8970D-2672-4049-AD65-EA27E431E774}" dt="2020-09-01T12:40:10.409" v="2097" actId="26606"/>
          <ac:spMkLst>
            <pc:docMk/>
            <pc:sldMk cId="356872242" sldId="289"/>
            <ac:spMk id="46" creationId="{237E2353-22DF-46E0-A200-FB30F8F394E2}"/>
          </ac:spMkLst>
        </pc:spChg>
        <pc:spChg chg="add del">
          <ac:chgData name="北野 正和" userId="0e9cc0ea2752a10b" providerId="LiveId" clId="{B0B8970D-2672-4049-AD65-EA27E431E774}" dt="2020-09-01T12:40:10.409" v="2097" actId="26606"/>
          <ac:spMkLst>
            <pc:docMk/>
            <pc:sldMk cId="356872242" sldId="289"/>
            <ac:spMk id="48" creationId="{DD6138DB-057B-45F7-A5F4-E7BFDA20D02C}"/>
          </ac:spMkLst>
        </pc:spChg>
        <pc:spChg chg="add del">
          <ac:chgData name="北野 正和" userId="0e9cc0ea2752a10b" providerId="LiveId" clId="{B0B8970D-2672-4049-AD65-EA27E431E774}" dt="2020-09-01T12:40:10.409" v="2097" actId="26606"/>
          <ac:spMkLst>
            <pc:docMk/>
            <pc:sldMk cId="356872242" sldId="289"/>
            <ac:spMk id="50" creationId="{79A54AB1-B64F-4843-BFAB-81CB74E66B65}"/>
          </ac:spMkLst>
        </pc:spChg>
        <pc:picChg chg="mod ord">
          <ac:chgData name="北野 正和" userId="0e9cc0ea2752a10b" providerId="LiveId" clId="{B0B8970D-2672-4049-AD65-EA27E431E774}" dt="2020-09-01T12:44:00.605" v="2320" actId="1076"/>
          <ac:picMkLst>
            <pc:docMk/>
            <pc:sldMk cId="356872242" sldId="289"/>
            <ac:picMk id="3" creationId="{DA7B806D-07DA-4516-809B-8A9E13A30594}"/>
          </ac:picMkLst>
        </pc:picChg>
        <pc:picChg chg="add del">
          <ac:chgData name="北野 正和" userId="0e9cc0ea2752a10b" providerId="LiveId" clId="{B0B8970D-2672-4049-AD65-EA27E431E774}" dt="2020-09-01T12:39:58.238" v="2095" actId="22"/>
          <ac:picMkLst>
            <pc:docMk/>
            <pc:sldMk cId="356872242" sldId="289"/>
            <ac:picMk id="5" creationId="{33332C3E-A46A-4CB5-969F-97C1A695DC0B}"/>
          </ac:picMkLst>
        </pc:picChg>
        <pc:picChg chg="add del">
          <ac:chgData name="北野 正和" userId="0e9cc0ea2752a10b" providerId="LiveId" clId="{B0B8970D-2672-4049-AD65-EA27E431E774}" dt="2020-09-01T12:40:43.482" v="2099" actId="22"/>
          <ac:picMkLst>
            <pc:docMk/>
            <pc:sldMk cId="356872242" sldId="289"/>
            <ac:picMk id="8" creationId="{34A99E40-C4AC-472B-B644-984FCDE79064}"/>
          </ac:picMkLst>
        </pc:picChg>
        <pc:picChg chg="add del mod">
          <ac:chgData name="北野 正和" userId="0e9cc0ea2752a10b" providerId="LiveId" clId="{B0B8970D-2672-4049-AD65-EA27E431E774}" dt="2020-09-01T12:43:04.753" v="2309" actId="478"/>
          <ac:picMkLst>
            <pc:docMk/>
            <pc:sldMk cId="356872242" sldId="289"/>
            <ac:picMk id="13" creationId="{3BB7F946-A742-4107-8070-02D924A11516}"/>
          </ac:picMkLst>
        </pc:picChg>
      </pc:sldChg>
      <pc:sldChg chg="add del">
        <pc:chgData name="北野 正和" userId="0e9cc0ea2752a10b" providerId="LiveId" clId="{B0B8970D-2672-4049-AD65-EA27E431E774}" dt="2020-09-01T12:38:33.221" v="2059" actId="2890"/>
        <pc:sldMkLst>
          <pc:docMk/>
          <pc:sldMk cId="1399059526" sldId="289"/>
        </pc:sldMkLst>
      </pc:sldChg>
      <pc:sldChg chg="modSp mod">
        <pc:chgData name="北野 正和" userId="0e9cc0ea2752a10b" providerId="LiveId" clId="{B0B8970D-2672-4049-AD65-EA27E431E774}" dt="2020-09-04T12:41:46.699" v="3074" actId="1076"/>
        <pc:sldMkLst>
          <pc:docMk/>
          <pc:sldMk cId="1582242073" sldId="289"/>
        </pc:sldMkLst>
        <pc:spChg chg="mod">
          <ac:chgData name="北野 正和" userId="0e9cc0ea2752a10b" providerId="LiveId" clId="{B0B8970D-2672-4049-AD65-EA27E431E774}" dt="2020-09-04T12:41:37.093" v="3073" actId="1076"/>
          <ac:spMkLst>
            <pc:docMk/>
            <pc:sldMk cId="1582242073" sldId="289"/>
            <ac:spMk id="3" creationId="{0F99F2E7-12E9-431B-9AC6-B8BB7D4937FA}"/>
          </ac:spMkLst>
        </pc:spChg>
        <pc:spChg chg="mod">
          <ac:chgData name="北野 正和" userId="0e9cc0ea2752a10b" providerId="LiveId" clId="{B0B8970D-2672-4049-AD65-EA27E431E774}" dt="2020-09-04T12:41:46.699" v="3074" actId="1076"/>
          <ac:spMkLst>
            <pc:docMk/>
            <pc:sldMk cId="1582242073" sldId="289"/>
            <ac:spMk id="9" creationId="{EE582710-6D1B-4CCB-BA98-55EEFB3D4A18}"/>
          </ac:spMkLst>
        </pc:spChg>
      </pc:sldChg>
      <pc:sldChg chg="add del">
        <pc:chgData name="北野 正和" userId="0e9cc0ea2752a10b" providerId="LiveId" clId="{B0B8970D-2672-4049-AD65-EA27E431E774}" dt="2020-09-01T12:44:21.280" v="2331" actId="47"/>
        <pc:sldMkLst>
          <pc:docMk/>
          <pc:sldMk cId="2536907115" sldId="290"/>
        </pc:sldMkLst>
      </pc:sldChg>
      <pc:sldChg chg="addSp delSp modSp del mod delAnim modAnim">
        <pc:chgData name="北野 正和" userId="0e9cc0ea2752a10b" providerId="LiveId" clId="{B0B8970D-2672-4049-AD65-EA27E431E774}" dt="2020-09-04T12:36:30.140" v="3034" actId="47"/>
        <pc:sldMkLst>
          <pc:docMk/>
          <pc:sldMk cId="1336676558" sldId="294"/>
        </pc:sldMkLst>
        <pc:spChg chg="add del mod">
          <ac:chgData name="北野 正和" userId="0e9cc0ea2752a10b" providerId="LiveId" clId="{B0B8970D-2672-4049-AD65-EA27E431E774}" dt="2020-09-04T12:26:27.068" v="2699" actId="478"/>
          <ac:spMkLst>
            <pc:docMk/>
            <pc:sldMk cId="1336676558" sldId="294"/>
            <ac:spMk id="2" creationId="{E32EDB7A-1416-4E28-A49C-C6A16870EE22}"/>
          </ac:spMkLst>
        </pc:spChg>
        <pc:spChg chg="mod">
          <ac:chgData name="北野 正和" userId="0e9cc0ea2752a10b" providerId="LiveId" clId="{B0B8970D-2672-4049-AD65-EA27E431E774}" dt="2020-09-04T12:28:11.831" v="2818" actId="1076"/>
          <ac:spMkLst>
            <pc:docMk/>
            <pc:sldMk cId="1336676558" sldId="294"/>
            <ac:spMk id="8" creationId="{FA8E3462-40D7-4757-B7BE-2650CE7D70E1}"/>
          </ac:spMkLst>
        </pc:spChg>
        <pc:spChg chg="add del mod">
          <ac:chgData name="北野 正和" userId="0e9cc0ea2752a10b" providerId="LiveId" clId="{B0B8970D-2672-4049-AD65-EA27E431E774}" dt="2020-09-04T12:25:41.870" v="2676" actId="478"/>
          <ac:spMkLst>
            <pc:docMk/>
            <pc:sldMk cId="1336676558" sldId="294"/>
            <ac:spMk id="9" creationId="{890017C3-BED8-4A70-9B44-0D7BD313E2D8}"/>
          </ac:spMkLst>
        </pc:spChg>
        <pc:spChg chg="mod">
          <ac:chgData name="北野 正和" userId="0e9cc0ea2752a10b" providerId="LiveId" clId="{B0B8970D-2672-4049-AD65-EA27E431E774}" dt="2020-09-04T12:25:44.726" v="2677" actId="1076"/>
          <ac:spMkLst>
            <pc:docMk/>
            <pc:sldMk cId="1336676558" sldId="294"/>
            <ac:spMk id="11" creationId="{852F910F-5C7E-4FAE-BF48-2DBB318DECBE}"/>
          </ac:spMkLst>
        </pc:spChg>
        <pc:spChg chg="add mod">
          <ac:chgData name="北野 正和" userId="0e9cc0ea2752a10b" providerId="LiveId" clId="{B0B8970D-2672-4049-AD65-EA27E431E774}" dt="2020-09-04T12:27:49.775" v="2817" actId="1076"/>
          <ac:spMkLst>
            <pc:docMk/>
            <pc:sldMk cId="1336676558" sldId="294"/>
            <ac:spMk id="12" creationId="{7136B052-7970-496A-8265-728D45FEE875}"/>
          </ac:spMkLst>
        </pc:spChg>
        <pc:spChg chg="mod">
          <ac:chgData name="北野 正和" userId="0e9cc0ea2752a10b" providerId="LiveId" clId="{B0B8970D-2672-4049-AD65-EA27E431E774}" dt="2020-09-04T12:25:51.909" v="2679" actId="1076"/>
          <ac:spMkLst>
            <pc:docMk/>
            <pc:sldMk cId="1336676558" sldId="294"/>
            <ac:spMk id="13" creationId="{51E2998C-356F-4282-A638-3C199A702E12}"/>
          </ac:spMkLst>
        </pc:spChg>
        <pc:spChg chg="mod">
          <ac:chgData name="北野 正和" userId="0e9cc0ea2752a10b" providerId="LiveId" clId="{B0B8970D-2672-4049-AD65-EA27E431E774}" dt="2020-09-04T12:25:55.433" v="2680" actId="1076"/>
          <ac:spMkLst>
            <pc:docMk/>
            <pc:sldMk cId="1336676558" sldId="294"/>
            <ac:spMk id="16" creationId="{3FD4B1A3-A260-43E7-A5B1-197BB3D10B16}"/>
          </ac:spMkLst>
        </pc:spChg>
        <pc:spChg chg="mod">
          <ac:chgData name="北野 正和" userId="0e9cc0ea2752a10b" providerId="LiveId" clId="{B0B8970D-2672-4049-AD65-EA27E431E774}" dt="2020-09-04T12:26:00.119" v="2681" actId="1076"/>
          <ac:spMkLst>
            <pc:docMk/>
            <pc:sldMk cId="1336676558" sldId="294"/>
            <ac:spMk id="18" creationId="{3ED3DAA6-7091-44FE-ABAA-544342D6C0AD}"/>
          </ac:spMkLst>
        </pc:spChg>
        <pc:spChg chg="mod">
          <ac:chgData name="北野 正和" userId="0e9cc0ea2752a10b" providerId="LiveId" clId="{B0B8970D-2672-4049-AD65-EA27E431E774}" dt="2020-09-04T12:25:49.179" v="2678" actId="1076"/>
          <ac:spMkLst>
            <pc:docMk/>
            <pc:sldMk cId="1336676558" sldId="294"/>
            <ac:spMk id="19" creationId="{F8D5D4E7-715B-412F-B131-E3ED559824B1}"/>
          </ac:spMkLst>
        </pc:spChg>
      </pc:sldChg>
      <pc:sldChg chg="addSp modSp del mod modAnim">
        <pc:chgData name="北野 正和" userId="0e9cc0ea2752a10b" providerId="LiveId" clId="{B0B8970D-2672-4049-AD65-EA27E431E774}" dt="2020-09-04T12:36:46.571" v="3036" actId="47"/>
        <pc:sldMkLst>
          <pc:docMk/>
          <pc:sldMk cId="1017545192" sldId="295"/>
        </pc:sldMkLst>
        <pc:spChg chg="mod">
          <ac:chgData name="北野 正和" userId="0e9cc0ea2752a10b" providerId="LiveId" clId="{B0B8970D-2672-4049-AD65-EA27E431E774}" dt="2020-09-04T12:33:11.862" v="3000" actId="1076"/>
          <ac:spMkLst>
            <pc:docMk/>
            <pc:sldMk cId="1017545192" sldId="295"/>
            <ac:spMk id="2" creationId="{C8527AB8-ECBA-4C0F-91C9-B463C4F6D60D}"/>
          </ac:spMkLst>
        </pc:spChg>
        <pc:spChg chg="mod">
          <ac:chgData name="北野 正和" userId="0e9cc0ea2752a10b" providerId="LiveId" clId="{B0B8970D-2672-4049-AD65-EA27E431E774}" dt="2020-09-04T12:19:32.425" v="2657"/>
          <ac:spMkLst>
            <pc:docMk/>
            <pc:sldMk cId="1017545192" sldId="295"/>
            <ac:spMk id="8" creationId="{FA8E3462-40D7-4757-B7BE-2650CE7D70E1}"/>
          </ac:spMkLst>
        </pc:spChg>
        <pc:spChg chg="add mod">
          <ac:chgData name="北野 正和" userId="0e9cc0ea2752a10b" providerId="LiveId" clId="{B0B8970D-2672-4049-AD65-EA27E431E774}" dt="2020-09-04T12:31:34.619" v="2971" actId="1076"/>
          <ac:spMkLst>
            <pc:docMk/>
            <pc:sldMk cId="1017545192" sldId="295"/>
            <ac:spMk id="9" creationId="{CBC50648-0718-485F-B589-B79157E143CD}"/>
          </ac:spMkLst>
        </pc:spChg>
        <pc:spChg chg="mod">
          <ac:chgData name="北野 正和" userId="0e9cc0ea2752a10b" providerId="LiveId" clId="{B0B8970D-2672-4049-AD65-EA27E431E774}" dt="2020-09-04T12:32:59.970" v="2997" actId="14100"/>
          <ac:spMkLst>
            <pc:docMk/>
            <pc:sldMk cId="1017545192" sldId="295"/>
            <ac:spMk id="10" creationId="{3322D0AF-E2B5-416F-9C0E-D6BACF014068}"/>
          </ac:spMkLst>
        </pc:spChg>
        <pc:spChg chg="mod">
          <ac:chgData name="北野 正和" userId="0e9cc0ea2752a10b" providerId="LiveId" clId="{B0B8970D-2672-4049-AD65-EA27E431E774}" dt="2020-09-04T12:33:07.279" v="2999" actId="1076"/>
          <ac:spMkLst>
            <pc:docMk/>
            <pc:sldMk cId="1017545192" sldId="295"/>
            <ac:spMk id="13" creationId="{51E2998C-356F-4282-A638-3C199A702E12}"/>
          </ac:spMkLst>
        </pc:spChg>
        <pc:spChg chg="mod">
          <ac:chgData name="北野 正和" userId="0e9cc0ea2752a10b" providerId="LiveId" clId="{B0B8970D-2672-4049-AD65-EA27E431E774}" dt="2020-09-04T12:33:04.664" v="2998" actId="1076"/>
          <ac:spMkLst>
            <pc:docMk/>
            <pc:sldMk cId="1017545192" sldId="295"/>
            <ac:spMk id="16" creationId="{3FD4B1A3-A260-43E7-A5B1-197BB3D10B16}"/>
          </ac:spMkLst>
        </pc:spChg>
        <pc:spChg chg="mod">
          <ac:chgData name="北野 正和" userId="0e9cc0ea2752a10b" providerId="LiveId" clId="{B0B8970D-2672-4049-AD65-EA27E431E774}" dt="2020-09-04T12:33:16.114" v="3001" actId="1076"/>
          <ac:spMkLst>
            <pc:docMk/>
            <pc:sldMk cId="1017545192" sldId="295"/>
            <ac:spMk id="18" creationId="{3ED3DAA6-7091-44FE-ABAA-544342D6C0AD}"/>
          </ac:spMkLst>
        </pc:spChg>
      </pc:sldChg>
      <pc:sldChg chg="modSp mod">
        <pc:chgData name="北野 正和" userId="0e9cc0ea2752a10b" providerId="LiveId" clId="{B0B8970D-2672-4049-AD65-EA27E431E774}" dt="2020-09-04T12:39:44.440" v="3057" actId="14100"/>
        <pc:sldMkLst>
          <pc:docMk/>
          <pc:sldMk cId="2670620813" sldId="296"/>
        </pc:sldMkLst>
        <pc:grpChg chg="mod">
          <ac:chgData name="北野 正和" userId="0e9cc0ea2752a10b" providerId="LiveId" clId="{B0B8970D-2672-4049-AD65-EA27E431E774}" dt="2020-09-04T12:39:44.440" v="3057" actId="14100"/>
          <ac:grpSpMkLst>
            <pc:docMk/>
            <pc:sldMk cId="2670620813" sldId="296"/>
            <ac:grpSpMk id="4" creationId="{1993DDBC-BC58-40B7-B49A-0623D122BB9E}"/>
          </ac:grpSpMkLst>
        </pc:grpChg>
      </pc:sldChg>
      <pc:sldChg chg="modSp mod">
        <pc:chgData name="北野 正和" userId="0e9cc0ea2752a10b" providerId="LiveId" clId="{B0B8970D-2672-4049-AD65-EA27E431E774}" dt="2020-09-04T12:40:10.910" v="3065" actId="255"/>
        <pc:sldMkLst>
          <pc:docMk/>
          <pc:sldMk cId="2328087884" sldId="299"/>
        </pc:sldMkLst>
        <pc:spChg chg="mod">
          <ac:chgData name="北野 正和" userId="0e9cc0ea2752a10b" providerId="LiveId" clId="{B0B8970D-2672-4049-AD65-EA27E431E774}" dt="2020-09-04T12:40:03.183" v="3064" actId="255"/>
          <ac:spMkLst>
            <pc:docMk/>
            <pc:sldMk cId="2328087884" sldId="299"/>
            <ac:spMk id="46" creationId="{06E4B21C-116B-4848-9FEF-80722E1B149A}"/>
          </ac:spMkLst>
        </pc:spChg>
        <pc:spChg chg="mod">
          <ac:chgData name="北野 正和" userId="0e9cc0ea2752a10b" providerId="LiveId" clId="{B0B8970D-2672-4049-AD65-EA27E431E774}" dt="2020-09-04T12:40:10.910" v="3065" actId="255"/>
          <ac:spMkLst>
            <pc:docMk/>
            <pc:sldMk cId="2328087884" sldId="299"/>
            <ac:spMk id="47" creationId="{4D25729E-5A38-40A5-9309-BF4CF64198B6}"/>
          </ac:spMkLst>
        </pc:spChg>
      </pc:sldChg>
      <pc:sldChg chg="modSp mod">
        <pc:chgData name="北野 正和" userId="0e9cc0ea2752a10b" providerId="LiveId" clId="{B0B8970D-2672-4049-AD65-EA27E431E774}" dt="2020-09-04T12:40:53.194" v="3071" actId="1076"/>
        <pc:sldMkLst>
          <pc:docMk/>
          <pc:sldMk cId="3580527785" sldId="300"/>
        </pc:sldMkLst>
        <pc:spChg chg="mod">
          <ac:chgData name="北野 正和" userId="0e9cc0ea2752a10b" providerId="LiveId" clId="{B0B8970D-2672-4049-AD65-EA27E431E774}" dt="2020-09-04T12:40:53.194" v="3071" actId="1076"/>
          <ac:spMkLst>
            <pc:docMk/>
            <pc:sldMk cId="3580527785" sldId="300"/>
            <ac:spMk id="31" creationId="{63F71325-CB55-421F-B489-0F136947B0CF}"/>
          </ac:spMkLst>
        </pc:spChg>
        <pc:spChg chg="mod">
          <ac:chgData name="北野 正和" userId="0e9cc0ea2752a10b" providerId="LiveId" clId="{B0B8970D-2672-4049-AD65-EA27E431E774}" dt="2020-09-04T12:40:45.741" v="3070" actId="20577"/>
          <ac:spMkLst>
            <pc:docMk/>
            <pc:sldMk cId="3580527785" sldId="300"/>
            <ac:spMk id="47" creationId="{4D25729E-5A38-40A5-9309-BF4CF64198B6}"/>
          </ac:spMkLst>
        </pc:spChg>
      </pc:sldChg>
      <pc:sldChg chg="addSp delSp mod addAnim delAnim">
        <pc:chgData name="北野 正和" userId="0e9cc0ea2752a10b" providerId="LiveId" clId="{B0B8970D-2672-4049-AD65-EA27E431E774}" dt="2020-09-05T00:05:13.341" v="4444" actId="478"/>
        <pc:sldMkLst>
          <pc:docMk/>
          <pc:sldMk cId="595481173" sldId="301"/>
        </pc:sldMkLst>
        <pc:spChg chg="add del">
          <ac:chgData name="北野 正和" userId="0e9cc0ea2752a10b" providerId="LiveId" clId="{B0B8970D-2672-4049-AD65-EA27E431E774}" dt="2020-09-05T00:05:13.341" v="4444" actId="478"/>
          <ac:spMkLst>
            <pc:docMk/>
            <pc:sldMk cId="595481173" sldId="301"/>
            <ac:spMk id="2" creationId="{CAF4DB3A-8017-4C5F-9713-58A43ABC289C}"/>
          </ac:spMkLst>
        </pc:spChg>
        <pc:spChg chg="add del">
          <ac:chgData name="北野 正和" userId="0e9cc0ea2752a10b" providerId="LiveId" clId="{B0B8970D-2672-4049-AD65-EA27E431E774}" dt="2020-09-05T00:05:12.879" v="4443" actId="478"/>
          <ac:spMkLst>
            <pc:docMk/>
            <pc:sldMk cId="595481173" sldId="301"/>
            <ac:spMk id="5" creationId="{502FB467-B9D0-4CA7-A2CB-1B9E8DADEC9A}"/>
          </ac:spMkLst>
        </pc:spChg>
      </pc:sldChg>
      <pc:sldChg chg="modSp mod">
        <pc:chgData name="北野 正和" userId="0e9cc0ea2752a10b" providerId="LiveId" clId="{B0B8970D-2672-4049-AD65-EA27E431E774}" dt="2020-09-04T12:35:04.927" v="3033"/>
        <pc:sldMkLst>
          <pc:docMk/>
          <pc:sldMk cId="3613262260" sldId="302"/>
        </pc:sldMkLst>
        <pc:spChg chg="mod">
          <ac:chgData name="北野 正和" userId="0e9cc0ea2752a10b" providerId="LiveId" clId="{B0B8970D-2672-4049-AD65-EA27E431E774}" dt="2020-09-04T12:35:04.927" v="3033"/>
          <ac:spMkLst>
            <pc:docMk/>
            <pc:sldMk cId="3613262260" sldId="302"/>
            <ac:spMk id="2" creationId="{8E222DF1-F034-4FDE-AADB-1E52E25480A3}"/>
          </ac:spMkLst>
        </pc:spChg>
      </pc:sldChg>
      <pc:sldChg chg="addSp modSp new mod">
        <pc:chgData name="北野 正和" userId="0e9cc0ea2752a10b" providerId="LiveId" clId="{B0B8970D-2672-4049-AD65-EA27E431E774}" dt="2020-09-04T23:45:26.629" v="3786" actId="13926"/>
        <pc:sldMkLst>
          <pc:docMk/>
          <pc:sldMk cId="1602680776" sldId="303"/>
        </pc:sldMkLst>
        <pc:spChg chg="mod">
          <ac:chgData name="北野 正和" userId="0e9cc0ea2752a10b" providerId="LiveId" clId="{B0B8970D-2672-4049-AD65-EA27E431E774}" dt="2020-09-04T23:43:50.773" v="3764" actId="113"/>
          <ac:spMkLst>
            <pc:docMk/>
            <pc:sldMk cId="1602680776" sldId="303"/>
            <ac:spMk id="2" creationId="{682240A8-2D51-4A71-8357-E31A3E998479}"/>
          </ac:spMkLst>
        </pc:spChg>
        <pc:spChg chg="mod">
          <ac:chgData name="北野 正和" userId="0e9cc0ea2752a10b" providerId="LiveId" clId="{B0B8970D-2672-4049-AD65-EA27E431E774}" dt="2020-09-04T23:45:19.591" v="3784" actId="1076"/>
          <ac:spMkLst>
            <pc:docMk/>
            <pc:sldMk cId="1602680776" sldId="303"/>
            <ac:spMk id="3" creationId="{BBD60F8D-AD36-4651-AB60-BF211506D7DE}"/>
          </ac:spMkLst>
        </pc:spChg>
        <pc:spChg chg="add mod">
          <ac:chgData name="北野 正和" userId="0e9cc0ea2752a10b" providerId="LiveId" clId="{B0B8970D-2672-4049-AD65-EA27E431E774}" dt="2020-09-04T23:45:14.171" v="3783" actId="1076"/>
          <ac:spMkLst>
            <pc:docMk/>
            <pc:sldMk cId="1602680776" sldId="303"/>
            <ac:spMk id="4" creationId="{A247B0D9-F2DE-476E-8E1C-2976176127B1}"/>
          </ac:spMkLst>
        </pc:spChg>
        <pc:spChg chg="add mod">
          <ac:chgData name="北野 正和" userId="0e9cc0ea2752a10b" providerId="LiveId" clId="{B0B8970D-2672-4049-AD65-EA27E431E774}" dt="2020-09-04T23:45:26.629" v="3786" actId="13926"/>
          <ac:spMkLst>
            <pc:docMk/>
            <pc:sldMk cId="1602680776" sldId="303"/>
            <ac:spMk id="5" creationId="{11513DA3-0F5A-48F4-A4D5-8C12C4516868}"/>
          </ac:spMkLst>
        </pc:spChg>
      </pc:sldChg>
      <pc:sldChg chg="delSp modSp add del mod modTransition delAnim">
        <pc:chgData name="北野 正和" userId="0e9cc0ea2752a10b" providerId="LiveId" clId="{B0B8970D-2672-4049-AD65-EA27E431E774}" dt="2020-09-04T12:23:59.208" v="2670" actId="47"/>
        <pc:sldMkLst>
          <pc:docMk/>
          <pc:sldMk cId="2866118717" sldId="303"/>
        </pc:sldMkLst>
        <pc:spChg chg="del">
          <ac:chgData name="北野 正和" userId="0e9cc0ea2752a10b" providerId="LiveId" clId="{B0B8970D-2672-4049-AD65-EA27E431E774}" dt="2020-09-04T12:22:57.728" v="2665" actId="478"/>
          <ac:spMkLst>
            <pc:docMk/>
            <pc:sldMk cId="2866118717" sldId="303"/>
            <ac:spMk id="3" creationId="{9AF15A4F-1C60-4263-B7DC-406285764286}"/>
          </ac:spMkLst>
        </pc:spChg>
        <pc:spChg chg="del">
          <ac:chgData name="北野 正和" userId="0e9cc0ea2752a10b" providerId="LiveId" clId="{B0B8970D-2672-4049-AD65-EA27E431E774}" dt="2020-09-04T12:22:49.008" v="2662" actId="478"/>
          <ac:spMkLst>
            <pc:docMk/>
            <pc:sldMk cId="2866118717" sldId="303"/>
            <ac:spMk id="8" creationId="{41FD1A8F-0795-4E12-BC3A-38481D2F4092}"/>
          </ac:spMkLst>
        </pc:spChg>
        <pc:spChg chg="mod">
          <ac:chgData name="北野 正和" userId="0e9cc0ea2752a10b" providerId="LiveId" clId="{B0B8970D-2672-4049-AD65-EA27E431E774}" dt="2020-09-04T12:23:05.015" v="2666" actId="1076"/>
          <ac:spMkLst>
            <pc:docMk/>
            <pc:sldMk cId="2866118717" sldId="303"/>
            <ac:spMk id="12" creationId="{6CFB76EC-C8BF-4B81-9BDE-83B22E6D5027}"/>
          </ac:spMkLst>
        </pc:spChg>
        <pc:spChg chg="del">
          <ac:chgData name="北野 正和" userId="0e9cc0ea2752a10b" providerId="LiveId" clId="{B0B8970D-2672-4049-AD65-EA27E431E774}" dt="2020-09-04T12:22:50.478" v="2663" actId="478"/>
          <ac:spMkLst>
            <pc:docMk/>
            <pc:sldMk cId="2866118717" sldId="303"/>
            <ac:spMk id="14" creationId="{B9CDD886-1D34-4932-87F6-9B7CC9CFEF5D}"/>
          </ac:spMkLst>
        </pc:spChg>
        <pc:spChg chg="mod">
          <ac:chgData name="北野 正和" userId="0e9cc0ea2752a10b" providerId="LiveId" clId="{B0B8970D-2672-4049-AD65-EA27E431E774}" dt="2020-09-04T12:23:08.908" v="2667" actId="1076"/>
          <ac:spMkLst>
            <pc:docMk/>
            <pc:sldMk cId="2866118717" sldId="303"/>
            <ac:spMk id="16" creationId="{E1AE430F-4EDF-4C78-B436-87854206417F}"/>
          </ac:spMkLst>
        </pc:spChg>
        <pc:spChg chg="del">
          <ac:chgData name="北野 正和" userId="0e9cc0ea2752a10b" providerId="LiveId" clId="{B0B8970D-2672-4049-AD65-EA27E431E774}" dt="2020-09-04T12:22:53.577" v="2664" actId="478"/>
          <ac:spMkLst>
            <pc:docMk/>
            <pc:sldMk cId="2866118717" sldId="303"/>
            <ac:spMk id="18" creationId="{8C7A6965-3FED-4FA6-AC48-BCF24B12E1B2}"/>
          </ac:spMkLst>
        </pc:spChg>
        <pc:spChg chg="mod">
          <ac:chgData name="北野 正和" userId="0e9cc0ea2752a10b" providerId="LiveId" clId="{B0B8970D-2672-4049-AD65-EA27E431E774}" dt="2020-09-04T12:23:13.542" v="2668" actId="1076"/>
          <ac:spMkLst>
            <pc:docMk/>
            <pc:sldMk cId="2866118717" sldId="303"/>
            <ac:spMk id="20" creationId="{7F436C9C-F82B-4069-831B-E0260CAE5B7F}"/>
          </ac:spMkLst>
        </pc:spChg>
        <pc:graphicFrameChg chg="del">
          <ac:chgData name="北野 正和" userId="0e9cc0ea2752a10b" providerId="LiveId" clId="{B0B8970D-2672-4049-AD65-EA27E431E774}" dt="2020-09-04T12:22:46.095" v="2661" actId="478"/>
          <ac:graphicFrameMkLst>
            <pc:docMk/>
            <pc:sldMk cId="2866118717" sldId="303"/>
            <ac:graphicFrameMk id="6" creationId="{8B5EBC9F-F490-428C-926D-355510E7BE1B}"/>
          </ac:graphicFrameMkLst>
        </pc:graphicFrameChg>
      </pc:sldChg>
      <pc:sldChg chg="addSp delSp modSp new mod">
        <pc:chgData name="北野 正和" userId="0e9cc0ea2752a10b" providerId="LiveId" clId="{B0B8970D-2672-4049-AD65-EA27E431E774}" dt="2020-09-04T23:51:38.205" v="3930" actId="478"/>
        <pc:sldMkLst>
          <pc:docMk/>
          <pc:sldMk cId="2592609986" sldId="304"/>
        </pc:sldMkLst>
        <pc:spChg chg="add mod">
          <ac:chgData name="北野 正和" userId="0e9cc0ea2752a10b" providerId="LiveId" clId="{B0B8970D-2672-4049-AD65-EA27E431E774}" dt="2020-09-04T23:47:47.543" v="3854" actId="1076"/>
          <ac:spMkLst>
            <pc:docMk/>
            <pc:sldMk cId="2592609986" sldId="304"/>
            <ac:spMk id="3" creationId="{ACD1390A-2867-4047-9B63-B021BB1AF5F4}"/>
          </ac:spMkLst>
        </pc:spChg>
        <pc:spChg chg="del mod topLvl">
          <ac:chgData name="北野 正和" userId="0e9cc0ea2752a10b" providerId="LiveId" clId="{B0B8970D-2672-4049-AD65-EA27E431E774}" dt="2020-09-04T23:50:54.085" v="3923" actId="478"/>
          <ac:spMkLst>
            <pc:docMk/>
            <pc:sldMk cId="2592609986" sldId="304"/>
            <ac:spMk id="5" creationId="{CB9E60FA-14D2-4B9D-9BCD-099C7F0A2DD8}"/>
          </ac:spMkLst>
        </pc:spChg>
        <pc:spChg chg="mod topLvl">
          <ac:chgData name="北野 正和" userId="0e9cc0ea2752a10b" providerId="LiveId" clId="{B0B8970D-2672-4049-AD65-EA27E431E774}" dt="2020-09-04T23:49:43.551" v="3918" actId="255"/>
          <ac:spMkLst>
            <pc:docMk/>
            <pc:sldMk cId="2592609986" sldId="304"/>
            <ac:spMk id="6" creationId="{25FB2A18-97E8-4C23-8D20-E612A8263B32}"/>
          </ac:spMkLst>
        </pc:spChg>
        <pc:spChg chg="del mod topLvl">
          <ac:chgData name="北野 正和" userId="0e9cc0ea2752a10b" providerId="LiveId" clId="{B0B8970D-2672-4049-AD65-EA27E431E774}" dt="2020-09-04T23:51:38.205" v="3930" actId="478"/>
          <ac:spMkLst>
            <pc:docMk/>
            <pc:sldMk cId="2592609986" sldId="304"/>
            <ac:spMk id="7" creationId="{9031454F-082B-4422-B6FA-0762031AA5F5}"/>
          </ac:spMkLst>
        </pc:spChg>
        <pc:spChg chg="del mod topLvl">
          <ac:chgData name="北野 正和" userId="0e9cc0ea2752a10b" providerId="LiveId" clId="{B0B8970D-2672-4049-AD65-EA27E431E774}" dt="2020-09-04T23:50:07.706" v="3919" actId="478"/>
          <ac:spMkLst>
            <pc:docMk/>
            <pc:sldMk cId="2592609986" sldId="304"/>
            <ac:spMk id="10" creationId="{AE0BDA3F-03A9-4F20-81E0-7AAA72AA3D99}"/>
          </ac:spMkLst>
        </pc:spChg>
        <pc:spChg chg="mod topLvl">
          <ac:chgData name="北野 正和" userId="0e9cc0ea2752a10b" providerId="LiveId" clId="{B0B8970D-2672-4049-AD65-EA27E431E774}" dt="2020-09-04T23:51:13.066" v="3925" actId="14100"/>
          <ac:spMkLst>
            <pc:docMk/>
            <pc:sldMk cId="2592609986" sldId="304"/>
            <ac:spMk id="11" creationId="{04D0EEE2-83C2-445A-8895-8D03C4F1B1B8}"/>
          </ac:spMkLst>
        </pc:spChg>
        <pc:spChg chg="mod topLvl">
          <ac:chgData name="北野 正和" userId="0e9cc0ea2752a10b" providerId="LiveId" clId="{B0B8970D-2672-4049-AD65-EA27E431E774}" dt="2020-09-04T23:51:30.246" v="3929" actId="1076"/>
          <ac:spMkLst>
            <pc:docMk/>
            <pc:sldMk cId="2592609986" sldId="304"/>
            <ac:spMk id="13" creationId="{3F93DB74-2E8A-4F50-982C-1221DE4FEB74}"/>
          </ac:spMkLst>
        </pc:spChg>
        <pc:grpChg chg="add del mod">
          <ac:chgData name="北野 正和" userId="0e9cc0ea2752a10b" providerId="LiveId" clId="{B0B8970D-2672-4049-AD65-EA27E431E774}" dt="2020-09-04T23:48:34.466" v="3859" actId="165"/>
          <ac:grpSpMkLst>
            <pc:docMk/>
            <pc:sldMk cId="2592609986" sldId="304"/>
            <ac:grpSpMk id="4" creationId="{D717E8C9-FA31-404A-A9BF-E774D567DC6B}"/>
          </ac:grpSpMkLst>
        </pc:grpChg>
        <pc:grpChg chg="del mod topLvl">
          <ac:chgData name="北野 正和" userId="0e9cc0ea2752a10b" providerId="LiveId" clId="{B0B8970D-2672-4049-AD65-EA27E431E774}" dt="2020-09-04T23:48:40.682" v="3860" actId="165"/>
          <ac:grpSpMkLst>
            <pc:docMk/>
            <pc:sldMk cId="2592609986" sldId="304"/>
            <ac:grpSpMk id="12" creationId="{5DDDC60E-4AFC-470D-9031-4198DC5158E0}"/>
          </ac:grpSpMkLst>
        </pc:grpChg>
        <pc:picChg chg="mod topLvl">
          <ac:chgData name="北野 正和" userId="0e9cc0ea2752a10b" providerId="LiveId" clId="{B0B8970D-2672-4049-AD65-EA27E431E774}" dt="2020-09-04T23:51:25.597" v="3928" actId="1076"/>
          <ac:picMkLst>
            <pc:docMk/>
            <pc:sldMk cId="2592609986" sldId="304"/>
            <ac:picMk id="14" creationId="{DB9156CC-8D71-442A-AFE6-DD6B349FE8DD}"/>
          </ac:picMkLst>
        </pc:picChg>
        <pc:cxnChg chg="del mod topLvl">
          <ac:chgData name="北野 正和" userId="0e9cc0ea2752a10b" providerId="LiveId" clId="{B0B8970D-2672-4049-AD65-EA27E431E774}" dt="2020-09-04T23:50:10.282" v="3921" actId="478"/>
          <ac:cxnSpMkLst>
            <pc:docMk/>
            <pc:sldMk cId="2592609986" sldId="304"/>
            <ac:cxnSpMk id="8" creationId="{73BEE17D-C51E-4250-9E54-4D5065822C45}"/>
          </ac:cxnSpMkLst>
        </pc:cxnChg>
        <pc:cxnChg chg="del mod topLvl">
          <ac:chgData name="北野 正和" userId="0e9cc0ea2752a10b" providerId="LiveId" clId="{B0B8970D-2672-4049-AD65-EA27E431E774}" dt="2020-09-04T23:50:09.283" v="3920" actId="478"/>
          <ac:cxnSpMkLst>
            <pc:docMk/>
            <pc:sldMk cId="2592609986" sldId="304"/>
            <ac:cxnSpMk id="9" creationId="{3EEB3E07-BD0A-4A5E-A987-518742DCA8D1}"/>
          </ac:cxnSpMkLst>
        </pc:cxnChg>
      </pc:sldChg>
      <pc:sldChg chg="addSp modSp add mod modTransition">
        <pc:chgData name="北野 正和" userId="0e9cc0ea2752a10b" providerId="LiveId" clId="{B0B8970D-2672-4049-AD65-EA27E431E774}" dt="2020-09-04T23:59:24.137" v="4429" actId="13926"/>
        <pc:sldMkLst>
          <pc:docMk/>
          <pc:sldMk cId="1503457072" sldId="305"/>
        </pc:sldMkLst>
        <pc:spChg chg="add mod">
          <ac:chgData name="北野 正和" userId="0e9cc0ea2752a10b" providerId="LiveId" clId="{B0B8970D-2672-4049-AD65-EA27E431E774}" dt="2020-09-04T23:59:24.137" v="4429" actId="13926"/>
          <ac:spMkLst>
            <pc:docMk/>
            <pc:sldMk cId="1503457072" sldId="305"/>
            <ac:spMk id="2" creationId="{CB8A3476-B7D2-4925-BFE1-7DA2F8778BE8}"/>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7770148944626972E-3"/>
          <c:y val="3.4310238926726744E-2"/>
          <c:w val="0.97664202418908852"/>
          <c:h val="0.7830786760302233"/>
        </c:manualLayout>
      </c:layout>
      <c:barChart>
        <c:barDir val="col"/>
        <c:grouping val="clustered"/>
        <c:varyColors val="0"/>
        <c:ser>
          <c:idx val="0"/>
          <c:order val="0"/>
          <c:tx>
            <c:strRef>
              <c:f>Sheet1!$B$2</c:f>
              <c:strCache>
                <c:ptCount val="1"/>
                <c:pt idx="0">
                  <c:v>市場規模</c:v>
                </c:pt>
              </c:strCache>
            </c:strRef>
          </c:tx>
          <c:spPr>
            <a:gradFill>
              <a:gsLst>
                <a:gs pos="0">
                  <a:schemeClr val="accent1"/>
                </a:gs>
                <a:gs pos="100000">
                  <a:schemeClr val="accent1">
                    <a:lumMod val="84000"/>
                  </a:schemeClr>
                </a:gs>
              </a:gsLst>
              <a:lin ang="5400000" scaled="1"/>
            </a:gradFill>
            <a:ln>
              <a:noFill/>
            </a:ln>
            <a:effectLst>
              <a:outerShdw blurRad="76200" dir="18900000" sy="23000" kx="-1200000" algn="bl" rotWithShape="0">
                <a:prstClr val="black">
                  <a:alpha val="20000"/>
                </a:prstClr>
              </a:outerShdw>
            </a:effectLst>
          </c:spPr>
          <c:invertIfNegative val="0"/>
          <c:dLbls>
            <c:dLbl>
              <c:idx val="1"/>
              <c:layout>
                <c:manualLayout>
                  <c:x val="-2.1056421490266497E-17"/>
                  <c:y val="7.180610285405983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24F-4EC6-AFB8-15F20B66FE77}"/>
                </c:ext>
              </c:extLst>
            </c:dLbl>
            <c:spPr>
              <a:noFill/>
              <a:ln>
                <a:noFill/>
              </a:ln>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ja-JP"/>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Sheet1!$A$3:$A$11</c:f>
              <c:strCache>
                <c:ptCount val="9"/>
                <c:pt idx="0">
                  <c:v>2008年</c:v>
                </c:pt>
                <c:pt idx="1">
                  <c:v>2009年</c:v>
                </c:pt>
                <c:pt idx="2">
                  <c:v>2010年</c:v>
                </c:pt>
                <c:pt idx="3">
                  <c:v>2011年</c:v>
                </c:pt>
                <c:pt idx="4">
                  <c:v>2012年</c:v>
                </c:pt>
                <c:pt idx="5">
                  <c:v>2013年</c:v>
                </c:pt>
                <c:pt idx="6">
                  <c:v>2014年</c:v>
                </c:pt>
                <c:pt idx="7">
                  <c:v>2015年</c:v>
                </c:pt>
                <c:pt idx="8">
                  <c:v>2016年</c:v>
                </c:pt>
              </c:strCache>
            </c:strRef>
          </c:cat>
          <c:val>
            <c:numRef>
              <c:f>Sheet1!$B$3:$B$11</c:f>
              <c:numCache>
                <c:formatCode>#,##0,,</c:formatCode>
                <c:ptCount val="9"/>
                <c:pt idx="0">
                  <c:v>91607576476</c:v>
                </c:pt>
                <c:pt idx="1">
                  <c:v>83404583168</c:v>
                </c:pt>
                <c:pt idx="2">
                  <c:v>88865239146</c:v>
                </c:pt>
                <c:pt idx="3">
                  <c:v>97896696476</c:v>
                </c:pt>
                <c:pt idx="4">
                  <c:v>107449359585</c:v>
                </c:pt>
                <c:pt idx="5">
                  <c:v>108210765847</c:v>
                </c:pt>
                <c:pt idx="6">
                  <c:v>117918732308</c:v>
                </c:pt>
                <c:pt idx="7">
                  <c:v>125240484937</c:v>
                </c:pt>
                <c:pt idx="8">
                  <c:v>125380127950</c:v>
                </c:pt>
              </c:numCache>
            </c:numRef>
          </c:val>
          <c:extLst>
            <c:ext xmlns:c16="http://schemas.microsoft.com/office/drawing/2014/chart" uri="{C3380CC4-5D6E-409C-BE32-E72D297353CC}">
              <c16:uniqueId val="{00000000-D899-A04E-B58D-9AA9A580D0A9}"/>
            </c:ext>
          </c:extLst>
        </c:ser>
        <c:dLbls>
          <c:dLblPos val="inEnd"/>
          <c:showLegendKey val="0"/>
          <c:showVal val="1"/>
          <c:showCatName val="0"/>
          <c:showSerName val="0"/>
          <c:showPercent val="0"/>
          <c:showBubbleSize val="0"/>
        </c:dLbls>
        <c:gapWidth val="41"/>
        <c:axId val="1240276256"/>
        <c:axId val="1240277888"/>
      </c:barChart>
      <c:catAx>
        <c:axId val="124027625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effectLst/>
                <a:latin typeface="+mn-lt"/>
                <a:ea typeface="+mn-ea"/>
                <a:cs typeface="+mn-cs"/>
              </a:defRPr>
            </a:pPr>
            <a:endParaRPr lang="ja-JP"/>
          </a:p>
        </c:txPr>
        <c:crossAx val="1240277888"/>
        <c:crosses val="autoZero"/>
        <c:auto val="1"/>
        <c:lblAlgn val="ctr"/>
        <c:lblOffset val="100"/>
        <c:noMultiLvlLbl val="0"/>
      </c:catAx>
      <c:valAx>
        <c:axId val="1240277888"/>
        <c:scaling>
          <c:orientation val="minMax"/>
          <c:min val="80000000000"/>
        </c:scaling>
        <c:delete val="1"/>
        <c:axPos val="l"/>
        <c:numFmt formatCode="#,##0,," sourceLinked="1"/>
        <c:majorTickMark val="none"/>
        <c:minorTickMark val="none"/>
        <c:tickLblPos val="nextTo"/>
        <c:crossAx val="1240276256"/>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noFill/>
      <a:round/>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r>
              <a:rPr lang="ja-JP" sz="1100"/>
              <a:t>単位：千人</a:t>
            </a:r>
            <a:endParaRPr lang="en-US" sz="1100"/>
          </a:p>
        </c:rich>
      </c:tx>
      <c:layout>
        <c:manualLayout>
          <c:xMode val="edge"/>
          <c:yMode val="edge"/>
          <c:x val="0"/>
          <c:y val="1.7511854974263087E-2"/>
        </c:manualLayout>
      </c:layout>
      <c:overlay val="0"/>
      <c:spPr>
        <a:noFill/>
        <a:ln>
          <a:noFill/>
        </a:ln>
        <a:effectLst/>
      </c:spPr>
      <c:txPr>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6.5481475141694251E-2"/>
          <c:y val="0.13937988728984049"/>
          <c:w val="0.92485668910951346"/>
          <c:h val="0.83929931437180927"/>
        </c:manualLayout>
      </c:layout>
      <c:barChart>
        <c:barDir val="col"/>
        <c:grouping val="clustered"/>
        <c:varyColors val="0"/>
        <c:ser>
          <c:idx val="0"/>
          <c:order val="0"/>
          <c:tx>
            <c:strRef>
              <c:f>Sheet1!$B$1</c:f>
              <c:strCache>
                <c:ptCount val="1"/>
                <c:pt idx="0">
                  <c:v>系列 1</c:v>
                </c:pt>
              </c:strCache>
            </c:strRef>
          </c:tx>
          <c:spPr>
            <a:solidFill>
              <a:schemeClr val="accent1"/>
            </a:solidFill>
            <a:ln>
              <a:noFill/>
            </a:ln>
            <a:effectLst/>
          </c:spPr>
          <c:invertIfNegative val="0"/>
          <c:dPt>
            <c:idx val="21"/>
            <c:invertIfNegative val="0"/>
            <c:bubble3D val="0"/>
            <c:spPr>
              <a:solidFill>
                <a:schemeClr val="accent1">
                  <a:lumMod val="75000"/>
                </a:schemeClr>
              </a:solidFill>
              <a:ln>
                <a:noFill/>
              </a:ln>
              <a:effectLst/>
            </c:spPr>
            <c:extLst>
              <c:ext xmlns:c16="http://schemas.microsoft.com/office/drawing/2014/chart" uri="{C3380CC4-5D6E-409C-BE32-E72D297353CC}">
                <c16:uniqueId val="{00000000-1C63-4958-806F-9E0771A6BB37}"/>
              </c:ext>
            </c:extLst>
          </c:dPt>
          <c:cat>
            <c:strRef>
              <c:f>Sheet1!$A$3:$A$47</c:f>
              <c:strCache>
                <c:ptCount val="44"/>
                <c:pt idx="0">
                  <c:v>2016～2017</c:v>
                </c:pt>
                <c:pt idx="1">
                  <c:v>2017～2018</c:v>
                </c:pt>
                <c:pt idx="2">
                  <c:v>(2018～2019)</c:v>
                </c:pt>
                <c:pt idx="3">
                  <c:v>(2019～2020)</c:v>
                </c:pt>
                <c:pt idx="4">
                  <c:v>(2020～2021)</c:v>
                </c:pt>
                <c:pt idx="5">
                  <c:v>(2021～2022)</c:v>
                </c:pt>
                <c:pt idx="6">
                  <c:v>(2022～2023)</c:v>
                </c:pt>
                <c:pt idx="7">
                  <c:v>(2023～2024)</c:v>
                </c:pt>
                <c:pt idx="8">
                  <c:v>(2024～2025)</c:v>
                </c:pt>
                <c:pt idx="9">
                  <c:v>(2025～2026)</c:v>
                </c:pt>
                <c:pt idx="10">
                  <c:v>(2026～2027)</c:v>
                </c:pt>
                <c:pt idx="11">
                  <c:v>(2027～2028)</c:v>
                </c:pt>
                <c:pt idx="12">
                  <c:v>(2028～2029)</c:v>
                </c:pt>
                <c:pt idx="13">
                  <c:v>(2029～2030)</c:v>
                </c:pt>
                <c:pt idx="14">
                  <c:v>(2030～2031)</c:v>
                </c:pt>
                <c:pt idx="15">
                  <c:v>(2031～2032)</c:v>
                </c:pt>
                <c:pt idx="16">
                  <c:v>(2032～2033)</c:v>
                </c:pt>
                <c:pt idx="17">
                  <c:v>(2033～2034)</c:v>
                </c:pt>
                <c:pt idx="18">
                  <c:v>(2034～2035)</c:v>
                </c:pt>
                <c:pt idx="19">
                  <c:v>(2035～2036)</c:v>
                </c:pt>
                <c:pt idx="20">
                  <c:v>(2036～2037)</c:v>
                </c:pt>
                <c:pt idx="21">
                  <c:v>(2037～2038)</c:v>
                </c:pt>
                <c:pt idx="22">
                  <c:v>(2038～2039)</c:v>
                </c:pt>
                <c:pt idx="23">
                  <c:v>(2039～2040)</c:v>
                </c:pt>
                <c:pt idx="24">
                  <c:v>(2040～2041)</c:v>
                </c:pt>
                <c:pt idx="25">
                  <c:v>(2041～2042)</c:v>
                </c:pt>
                <c:pt idx="26">
                  <c:v>(2042～2043)</c:v>
                </c:pt>
                <c:pt idx="27">
                  <c:v>(2043～2044)</c:v>
                </c:pt>
                <c:pt idx="28">
                  <c:v>(2044～2045)</c:v>
                </c:pt>
                <c:pt idx="29">
                  <c:v>(2045～2046)</c:v>
                </c:pt>
                <c:pt idx="30">
                  <c:v>(2046～2047)</c:v>
                </c:pt>
                <c:pt idx="31">
                  <c:v>(2047～2048)</c:v>
                </c:pt>
                <c:pt idx="32">
                  <c:v>(2048～2049)</c:v>
                </c:pt>
                <c:pt idx="33">
                  <c:v>(2049～2050)</c:v>
                </c:pt>
                <c:pt idx="34">
                  <c:v>(2050～2051)</c:v>
                </c:pt>
                <c:pt idx="35">
                  <c:v>(2051～2052)</c:v>
                </c:pt>
                <c:pt idx="36">
                  <c:v>(2052～2053)</c:v>
                </c:pt>
                <c:pt idx="37">
                  <c:v>(2053～2054)</c:v>
                </c:pt>
                <c:pt idx="38">
                  <c:v>(2054～2055)</c:v>
                </c:pt>
                <c:pt idx="39">
                  <c:v>(2055～2056)</c:v>
                </c:pt>
                <c:pt idx="40">
                  <c:v>(2056～2057)</c:v>
                </c:pt>
                <c:pt idx="41">
                  <c:v>(2057～2058)</c:v>
                </c:pt>
                <c:pt idx="42">
                  <c:v>(2058～2059)</c:v>
                </c:pt>
                <c:pt idx="43">
                  <c:v>(2059～2060)</c:v>
                </c:pt>
              </c:strCache>
            </c:strRef>
          </c:cat>
          <c:val>
            <c:numRef>
              <c:f>Sheet1!$B$3:$B$47</c:f>
              <c:numCache>
                <c:formatCode>#,##0_ </c:formatCode>
                <c:ptCount val="45"/>
                <c:pt idx="0">
                  <c:v>-699.83799999999997</c:v>
                </c:pt>
                <c:pt idx="1">
                  <c:v>-624.26900000000001</c:v>
                </c:pt>
                <c:pt idx="2">
                  <c:v>-535.21900000000005</c:v>
                </c:pt>
                <c:pt idx="3">
                  <c:v>-564.41700000000003</c:v>
                </c:pt>
                <c:pt idx="4">
                  <c:v>-507.69799999999998</c:v>
                </c:pt>
                <c:pt idx="5">
                  <c:v>-420.41399999999999</c:v>
                </c:pt>
                <c:pt idx="6">
                  <c:v>-446.95499999999998</c:v>
                </c:pt>
                <c:pt idx="7">
                  <c:v>-502.03500000000003</c:v>
                </c:pt>
                <c:pt idx="8">
                  <c:v>-480.29199999999997</c:v>
                </c:pt>
                <c:pt idx="9">
                  <c:v>-469.12</c:v>
                </c:pt>
                <c:pt idx="10">
                  <c:v>-515.86199999999997</c:v>
                </c:pt>
                <c:pt idx="11">
                  <c:v>-568.16600000000005</c:v>
                </c:pt>
                <c:pt idx="12">
                  <c:v>-640.072</c:v>
                </c:pt>
                <c:pt idx="13">
                  <c:v>-753.65300000000002</c:v>
                </c:pt>
                <c:pt idx="14">
                  <c:v>-400.98599999999999</c:v>
                </c:pt>
                <c:pt idx="15">
                  <c:v>-795.59400000000005</c:v>
                </c:pt>
                <c:pt idx="16">
                  <c:v>-818.82500000000005</c:v>
                </c:pt>
                <c:pt idx="17">
                  <c:v>-876.755</c:v>
                </c:pt>
                <c:pt idx="18">
                  <c:v>-919.59799999999996</c:v>
                </c:pt>
                <c:pt idx="19">
                  <c:v>-987.99099999999999</c:v>
                </c:pt>
                <c:pt idx="20">
                  <c:v>-1048.8440000000001</c:v>
                </c:pt>
                <c:pt idx="21">
                  <c:v>-1091.8969999999999</c:v>
                </c:pt>
                <c:pt idx="22">
                  <c:v>-1065.1279999999999</c:v>
                </c:pt>
                <c:pt idx="23">
                  <c:v>-971.13300000000004</c:v>
                </c:pt>
                <c:pt idx="24">
                  <c:v>-899.60699999999997</c:v>
                </c:pt>
                <c:pt idx="25">
                  <c:v>-824.399</c:v>
                </c:pt>
                <c:pt idx="26">
                  <c:v>-785.32</c:v>
                </c:pt>
                <c:pt idx="27">
                  <c:v>-728.88</c:v>
                </c:pt>
                <c:pt idx="28">
                  <c:v>-693.96500000000003</c:v>
                </c:pt>
                <c:pt idx="29">
                  <c:v>-637.529</c:v>
                </c:pt>
                <c:pt idx="30">
                  <c:v>-627.60599999999999</c:v>
                </c:pt>
                <c:pt idx="31">
                  <c:v>-631.43700000000001</c:v>
                </c:pt>
                <c:pt idx="32">
                  <c:v>-617.24800000000005</c:v>
                </c:pt>
                <c:pt idx="33">
                  <c:v>-580.79200000000003</c:v>
                </c:pt>
                <c:pt idx="34">
                  <c:v>-537.32299999999998</c:v>
                </c:pt>
                <c:pt idx="35">
                  <c:v>-522.62900000000002</c:v>
                </c:pt>
                <c:pt idx="36">
                  <c:v>-497.10199999999998</c:v>
                </c:pt>
                <c:pt idx="37">
                  <c:v>-467.46199999999999</c:v>
                </c:pt>
                <c:pt idx="38">
                  <c:v>-450.00200000000001</c:v>
                </c:pt>
                <c:pt idx="39">
                  <c:v>-439.95400000000001</c:v>
                </c:pt>
                <c:pt idx="40">
                  <c:v>-455.69200000000001</c:v>
                </c:pt>
                <c:pt idx="41">
                  <c:v>-452.976</c:v>
                </c:pt>
                <c:pt idx="42">
                  <c:v>-489.05500000000001</c:v>
                </c:pt>
                <c:pt idx="43">
                  <c:v>-509.58100000000002</c:v>
                </c:pt>
              </c:numCache>
            </c:numRef>
          </c:val>
          <c:extLst>
            <c:ext xmlns:c16="http://schemas.microsoft.com/office/drawing/2014/chart" uri="{C3380CC4-5D6E-409C-BE32-E72D297353CC}">
              <c16:uniqueId val="{00000000-7F2D-498A-925E-E231EF151A38}"/>
            </c:ext>
          </c:extLst>
        </c:ser>
        <c:dLbls>
          <c:showLegendKey val="0"/>
          <c:showVal val="0"/>
          <c:showCatName val="0"/>
          <c:showSerName val="0"/>
          <c:showPercent val="0"/>
          <c:showBubbleSize val="0"/>
        </c:dLbls>
        <c:gapWidth val="219"/>
        <c:overlap val="-27"/>
        <c:axId val="566289376"/>
        <c:axId val="484750176"/>
      </c:barChart>
      <c:catAx>
        <c:axId val="566289376"/>
        <c:scaling>
          <c:orientation val="minMax"/>
        </c:scaling>
        <c:delete val="1"/>
        <c:axPos val="b"/>
        <c:numFmt formatCode="General" sourceLinked="0"/>
        <c:majorTickMark val="out"/>
        <c:minorTickMark val="none"/>
        <c:tickLblPos val="nextTo"/>
        <c:crossAx val="484750176"/>
        <c:crosses val="autoZero"/>
        <c:auto val="1"/>
        <c:lblAlgn val="ctr"/>
        <c:lblOffset val="100"/>
        <c:noMultiLvlLbl val="0"/>
      </c:catAx>
      <c:valAx>
        <c:axId val="484750176"/>
        <c:scaling>
          <c:orientation val="minMax"/>
          <c:min val="-1200"/>
        </c:scaling>
        <c:delete val="0"/>
        <c:axPos val="l"/>
        <c:numFmt formatCode="#,##0_ " sourceLinked="0"/>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5662893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330" kern="1200"/>
  </cs:chartArea>
  <cs:dataLabel>
    <cs:lnRef idx="0"/>
    <cs:fillRef idx="0"/>
    <cs:effectRef idx="0"/>
    <cs:fontRef idx="minor">
      <a:schemeClr val="lt1"/>
    </cs:fontRef>
    <cs:spPr/>
    <cs:defRPr sz="133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33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0.92817</cdr:x>
      <cdr:y>0.0811</cdr:y>
    </cdr:from>
    <cdr:to>
      <cdr:x>0.98659</cdr:x>
      <cdr:y>0.14122</cdr:y>
    </cdr:to>
    <cdr:sp macro="" textlink="">
      <cdr:nvSpPr>
        <cdr:cNvPr id="2" name="テキスト ボックス 3">
          <a:extLst xmlns:a="http://schemas.openxmlformats.org/drawingml/2006/main">
            <a:ext uri="{FF2B5EF4-FFF2-40B4-BE49-F238E27FC236}">
              <a16:creationId xmlns:a16="http://schemas.microsoft.com/office/drawing/2014/main" id="{6FDD02CF-478A-45AA-995E-E23843AA4A9A}"/>
            </a:ext>
          </a:extLst>
        </cdr:cNvPr>
        <cdr:cNvSpPr txBox="1"/>
      </cdr:nvSpPr>
      <cdr:spPr>
        <a:xfrm xmlns:a="http://schemas.openxmlformats.org/drawingml/2006/main">
          <a:off x="9760265" y="352896"/>
          <a:ext cx="614271" cy="261610"/>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xmlns:a="http://schemas.openxmlformats.org/drawingml/2006/main">
          <a:r>
            <a:rPr kumimoji="1" lang="en-US" altLang="ja-JP" sz="1100" dirty="0"/>
            <a:t>2060</a:t>
          </a:r>
          <a:r>
            <a:rPr kumimoji="1" lang="ja-JP" altLang="en-US" sz="1100" dirty="0"/>
            <a:t>年</a:t>
          </a:r>
        </a:p>
      </cdr:txBody>
    </cdr:sp>
  </cdr:relSizeAnchor>
  <cdr:relSizeAnchor xmlns:cdr="http://schemas.openxmlformats.org/drawingml/2006/chartDrawing">
    <cdr:from>
      <cdr:x>0.05368</cdr:x>
      <cdr:y>0.08531</cdr:y>
    </cdr:from>
    <cdr:to>
      <cdr:x>0.11209</cdr:x>
      <cdr:y>0.14543</cdr:y>
    </cdr:to>
    <cdr:sp macro="" textlink="">
      <cdr:nvSpPr>
        <cdr:cNvPr id="4" name="テキスト ボックス 3">
          <a:extLst xmlns:a="http://schemas.openxmlformats.org/drawingml/2006/main">
            <a:ext uri="{FF2B5EF4-FFF2-40B4-BE49-F238E27FC236}">
              <a16:creationId xmlns:a16="http://schemas.microsoft.com/office/drawing/2014/main" id="{B61E70AC-F892-4798-A66B-BB8356BF252D}"/>
            </a:ext>
          </a:extLst>
        </cdr:cNvPr>
        <cdr:cNvSpPr txBox="1"/>
      </cdr:nvSpPr>
      <cdr:spPr>
        <a:xfrm xmlns:a="http://schemas.openxmlformats.org/drawingml/2006/main">
          <a:off x="564428" y="371216"/>
          <a:ext cx="614271" cy="261610"/>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kumimoji="1" lang="en-US" altLang="ja-JP" sz="1100" dirty="0"/>
            <a:t>2015</a:t>
          </a:r>
          <a:r>
            <a:rPr kumimoji="1" lang="ja-JP" altLang="en-US" sz="1100" dirty="0"/>
            <a:t>年</a:t>
          </a:r>
        </a:p>
      </cdr:txBody>
    </cdr: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908C1A8-8700-4BA8-8693-8C5EEA2DE093}"/>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08853578-5069-44A9-8D30-121CE54211C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CA92CBC2-C3E9-4D41-A48B-F8B93374440C}"/>
              </a:ext>
            </a:extLst>
          </p:cNvPr>
          <p:cNvSpPr>
            <a:spLocks noGrp="1"/>
          </p:cNvSpPr>
          <p:nvPr>
            <p:ph type="dt" sz="half" idx="10"/>
          </p:nvPr>
        </p:nvSpPr>
        <p:spPr/>
        <p:txBody>
          <a:bodyPr/>
          <a:lstStyle/>
          <a:p>
            <a:fld id="{658260C7-AC6B-4E27-BC8E-A1562699C5CD}" type="datetimeFigureOut">
              <a:rPr kumimoji="1" lang="ja-JP" altLang="en-US" smtClean="0"/>
              <a:t>2020/9/17</a:t>
            </a:fld>
            <a:endParaRPr kumimoji="1" lang="ja-JP" altLang="en-US"/>
          </a:p>
        </p:txBody>
      </p:sp>
      <p:sp>
        <p:nvSpPr>
          <p:cNvPr id="5" name="フッター プレースホルダー 4">
            <a:extLst>
              <a:ext uri="{FF2B5EF4-FFF2-40B4-BE49-F238E27FC236}">
                <a16:creationId xmlns:a16="http://schemas.microsoft.com/office/drawing/2014/main" id="{F8AD0246-1DBF-4DC3-8EA2-CE68A3F339D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83BFF7D-915E-47A6-B894-3EA898FAED1E}"/>
              </a:ext>
            </a:extLst>
          </p:cNvPr>
          <p:cNvSpPr>
            <a:spLocks noGrp="1"/>
          </p:cNvSpPr>
          <p:nvPr>
            <p:ph type="sldNum" sz="quarter" idx="12"/>
          </p:nvPr>
        </p:nvSpPr>
        <p:spPr/>
        <p:txBody>
          <a:bodyPr/>
          <a:lstStyle/>
          <a:p>
            <a:fld id="{EE5CD5DE-5C72-45E3-AF38-980FFDAF1B7C}" type="slidenum">
              <a:rPr kumimoji="1" lang="ja-JP" altLang="en-US" smtClean="0"/>
              <a:t>‹#›</a:t>
            </a:fld>
            <a:endParaRPr kumimoji="1" lang="ja-JP" altLang="en-US"/>
          </a:p>
        </p:txBody>
      </p:sp>
    </p:spTree>
    <p:extLst>
      <p:ext uri="{BB962C8B-B14F-4D97-AF65-F5344CB8AC3E}">
        <p14:creationId xmlns:p14="http://schemas.microsoft.com/office/powerpoint/2010/main" val="30563921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EECF309-ED08-4DE5-9A9B-69D3EFBB4A7A}"/>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F9ED7B21-F22A-451C-9D15-1023B2DDE1AF}"/>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5A70DA92-14AD-4683-BC0C-C998B199B04E}"/>
              </a:ext>
            </a:extLst>
          </p:cNvPr>
          <p:cNvSpPr>
            <a:spLocks noGrp="1"/>
          </p:cNvSpPr>
          <p:nvPr>
            <p:ph type="dt" sz="half" idx="10"/>
          </p:nvPr>
        </p:nvSpPr>
        <p:spPr/>
        <p:txBody>
          <a:bodyPr/>
          <a:lstStyle/>
          <a:p>
            <a:fld id="{658260C7-AC6B-4E27-BC8E-A1562699C5CD}" type="datetimeFigureOut">
              <a:rPr kumimoji="1" lang="ja-JP" altLang="en-US" smtClean="0"/>
              <a:t>2020/9/17</a:t>
            </a:fld>
            <a:endParaRPr kumimoji="1" lang="ja-JP" altLang="en-US"/>
          </a:p>
        </p:txBody>
      </p:sp>
      <p:sp>
        <p:nvSpPr>
          <p:cNvPr id="5" name="フッター プレースホルダー 4">
            <a:extLst>
              <a:ext uri="{FF2B5EF4-FFF2-40B4-BE49-F238E27FC236}">
                <a16:creationId xmlns:a16="http://schemas.microsoft.com/office/drawing/2014/main" id="{41F264A9-1F38-4AB8-8F53-8C367CF352A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1E8EA40-8B72-471E-8ACF-7A07B09229CA}"/>
              </a:ext>
            </a:extLst>
          </p:cNvPr>
          <p:cNvSpPr>
            <a:spLocks noGrp="1"/>
          </p:cNvSpPr>
          <p:nvPr>
            <p:ph type="sldNum" sz="quarter" idx="12"/>
          </p:nvPr>
        </p:nvSpPr>
        <p:spPr/>
        <p:txBody>
          <a:bodyPr/>
          <a:lstStyle/>
          <a:p>
            <a:fld id="{EE5CD5DE-5C72-45E3-AF38-980FFDAF1B7C}" type="slidenum">
              <a:rPr kumimoji="1" lang="ja-JP" altLang="en-US" smtClean="0"/>
              <a:t>‹#›</a:t>
            </a:fld>
            <a:endParaRPr kumimoji="1" lang="ja-JP" altLang="en-US"/>
          </a:p>
        </p:txBody>
      </p:sp>
    </p:spTree>
    <p:extLst>
      <p:ext uri="{BB962C8B-B14F-4D97-AF65-F5344CB8AC3E}">
        <p14:creationId xmlns:p14="http://schemas.microsoft.com/office/powerpoint/2010/main" val="38586451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5F6F9650-47C3-421F-99FD-661233D43DAE}"/>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EE900D36-EBCB-4A5B-96C1-84DF761CFF6F}"/>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790E5B03-B936-48D6-B828-38B1BB6112A8}"/>
              </a:ext>
            </a:extLst>
          </p:cNvPr>
          <p:cNvSpPr>
            <a:spLocks noGrp="1"/>
          </p:cNvSpPr>
          <p:nvPr>
            <p:ph type="dt" sz="half" idx="10"/>
          </p:nvPr>
        </p:nvSpPr>
        <p:spPr/>
        <p:txBody>
          <a:bodyPr/>
          <a:lstStyle/>
          <a:p>
            <a:fld id="{658260C7-AC6B-4E27-BC8E-A1562699C5CD}" type="datetimeFigureOut">
              <a:rPr kumimoji="1" lang="ja-JP" altLang="en-US" smtClean="0"/>
              <a:t>2020/9/17</a:t>
            </a:fld>
            <a:endParaRPr kumimoji="1" lang="ja-JP" altLang="en-US"/>
          </a:p>
        </p:txBody>
      </p:sp>
      <p:sp>
        <p:nvSpPr>
          <p:cNvPr id="5" name="フッター プレースホルダー 4">
            <a:extLst>
              <a:ext uri="{FF2B5EF4-FFF2-40B4-BE49-F238E27FC236}">
                <a16:creationId xmlns:a16="http://schemas.microsoft.com/office/drawing/2014/main" id="{DAC445D3-D53E-44B7-8FD0-7091A64F000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B43E763-EF53-43C4-9DA8-031EE8FAF134}"/>
              </a:ext>
            </a:extLst>
          </p:cNvPr>
          <p:cNvSpPr>
            <a:spLocks noGrp="1"/>
          </p:cNvSpPr>
          <p:nvPr>
            <p:ph type="sldNum" sz="quarter" idx="12"/>
          </p:nvPr>
        </p:nvSpPr>
        <p:spPr/>
        <p:txBody>
          <a:bodyPr/>
          <a:lstStyle/>
          <a:p>
            <a:fld id="{EE5CD5DE-5C72-45E3-AF38-980FFDAF1B7C}" type="slidenum">
              <a:rPr kumimoji="1" lang="ja-JP" altLang="en-US" smtClean="0"/>
              <a:t>‹#›</a:t>
            </a:fld>
            <a:endParaRPr kumimoji="1" lang="ja-JP" altLang="en-US"/>
          </a:p>
        </p:txBody>
      </p:sp>
    </p:spTree>
    <p:extLst>
      <p:ext uri="{BB962C8B-B14F-4D97-AF65-F5344CB8AC3E}">
        <p14:creationId xmlns:p14="http://schemas.microsoft.com/office/powerpoint/2010/main" val="40978816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5" name="長方形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useBgFill="1">
        <p:nvSpPr>
          <p:cNvPr id="10" name="長方形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長方形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長方形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グループ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直線​​コネクタ(S)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タイトル 1"/>
          <p:cNvSpPr>
            <a:spLocks noGrp="1"/>
          </p:cNvSpPr>
          <p:nvPr>
            <p:ph type="ctrTitle" hasCustomPrompt="1"/>
          </p:nvPr>
        </p:nvSpPr>
        <p:spPr>
          <a:xfrm>
            <a:off x="1629103" y="2244830"/>
            <a:ext cx="8933796" cy="2437232"/>
          </a:xfrm>
        </p:spPr>
        <p:txBody>
          <a:bodyPr tIns="45720" bIns="45720" rtlCol="0" anchor="ctr">
            <a:normAutofit/>
          </a:bodyPr>
          <a:lstStyle>
            <a:lvl1pPr algn="ctr">
              <a:lnSpc>
                <a:spcPct val="83000"/>
              </a:lnSpc>
              <a:defRPr lang="en-US" sz="6800" b="0" kern="1200" cap="all" spc="-100" baseline="0" dirty="0">
                <a:solidFill>
                  <a:schemeClr val="tx1">
                    <a:lumMod val="85000"/>
                    <a:lumOff val="15000"/>
                  </a:schemeClr>
                </a:solidFill>
                <a:effectLst/>
                <a:latin typeface="Meiryo UI" panose="020B0604030504040204" pitchFamily="50" charset="-128"/>
                <a:ea typeface="Meiryo UI" panose="020B0604030504040204" pitchFamily="50" charset="-128"/>
                <a:cs typeface="+mn-cs"/>
              </a:defRPr>
            </a:lvl1pPr>
          </a:lstStyle>
          <a:p>
            <a:pPr rtl="0"/>
            <a:r>
              <a:rPr lang="ja" dirty="0"/>
              <a:t>マスター タイトルの書式</a:t>
            </a:r>
            <a:br>
              <a:rPr lang="en-US" altLang="ja" dirty="0"/>
            </a:br>
            <a:r>
              <a:rPr lang="ja" dirty="0"/>
              <a:t>設定</a:t>
            </a:r>
            <a:endParaRPr lang="en-US" dirty="0"/>
          </a:p>
        </p:txBody>
      </p:sp>
      <p:sp>
        <p:nvSpPr>
          <p:cNvPr id="3" name="サブタイトル 2"/>
          <p:cNvSpPr>
            <a:spLocks noGrp="1"/>
          </p:cNvSpPr>
          <p:nvPr>
            <p:ph type="subTitle" idx="1"/>
          </p:nvPr>
        </p:nvSpPr>
        <p:spPr>
          <a:xfrm>
            <a:off x="1629101" y="4682062"/>
            <a:ext cx="8936846" cy="457201"/>
          </a:xfrm>
        </p:spPr>
        <p:txBody>
          <a:bodyPr rtlCol="0">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ja-JP" altLang="en-US"/>
              <a:t>マスター サブタイトルの書式設定</a:t>
            </a:r>
            <a:endParaRPr lang="en-US" dirty="0"/>
          </a:p>
        </p:txBody>
      </p:sp>
      <p:sp>
        <p:nvSpPr>
          <p:cNvPr id="20" name="日付プレースホルダー 19"/>
          <p:cNvSpPr>
            <a:spLocks noGrp="1"/>
          </p:cNvSpPr>
          <p:nvPr>
            <p:ph type="dt" sz="half" idx="10"/>
          </p:nvPr>
        </p:nvSpPr>
        <p:spPr>
          <a:xfrm>
            <a:off x="5318760" y="1341256"/>
            <a:ext cx="1554480" cy="485546"/>
          </a:xfrm>
        </p:spPr>
        <p:txBody>
          <a:bodyPr rtlCol="0"/>
          <a:lstStyle>
            <a:lvl1pPr algn="ctr">
              <a:defRPr sz="1300" spc="0" baseline="0">
                <a:solidFill>
                  <a:srgbClr val="FFFFFF"/>
                </a:solidFill>
                <a:latin typeface="+mn-lt"/>
              </a:defRPr>
            </a:lvl1pPr>
          </a:lstStyle>
          <a:p>
            <a:pPr rtl="0"/>
            <a:fld id="{B60E8C8B-1F21-4B0B-9001-B64A261102C4}" type="datetime1">
              <a:rPr lang="ja-JP" altLang="en-US" smtClean="0"/>
              <a:t>2020/9/17</a:t>
            </a:fld>
            <a:endParaRPr lang="en-US" dirty="0"/>
          </a:p>
        </p:txBody>
      </p:sp>
      <p:sp>
        <p:nvSpPr>
          <p:cNvPr id="21" name="フッター プレースホルダー 20"/>
          <p:cNvSpPr>
            <a:spLocks noGrp="1"/>
          </p:cNvSpPr>
          <p:nvPr>
            <p:ph type="ftr" sz="quarter" idx="11"/>
          </p:nvPr>
        </p:nvSpPr>
        <p:spPr>
          <a:xfrm>
            <a:off x="1629100" y="5177408"/>
            <a:ext cx="5730295" cy="228600"/>
          </a:xfrm>
        </p:spPr>
        <p:txBody>
          <a:bodyPr rtlCol="0"/>
          <a:lstStyle>
            <a:lvl1pPr algn="l">
              <a:defRPr>
                <a:solidFill>
                  <a:schemeClr val="tx1">
                    <a:lumMod val="85000"/>
                    <a:lumOff val="15000"/>
                  </a:schemeClr>
                </a:solidFill>
              </a:defRPr>
            </a:lvl1pPr>
          </a:lstStyle>
          <a:p>
            <a:pPr rtl="0"/>
            <a:endParaRPr lang="en-US" dirty="0"/>
          </a:p>
        </p:txBody>
      </p:sp>
      <p:sp>
        <p:nvSpPr>
          <p:cNvPr id="22" name="スライド番号プレースホルダー 21"/>
          <p:cNvSpPr>
            <a:spLocks noGrp="1"/>
          </p:cNvSpPr>
          <p:nvPr>
            <p:ph type="sldNum" sz="quarter" idx="12"/>
          </p:nvPr>
        </p:nvSpPr>
        <p:spPr>
          <a:xfrm>
            <a:off x="8606920" y="5177408"/>
            <a:ext cx="1955980" cy="228600"/>
          </a:xfrm>
        </p:spPr>
        <p:txBody>
          <a:bodyPr rtlCol="0"/>
          <a:lstStyle>
            <a:lvl1pPr>
              <a:defRPr>
                <a:solidFill>
                  <a:schemeClr val="tx1">
                    <a:lumMod val="85000"/>
                    <a:lumOff val="15000"/>
                  </a:schemeClr>
                </a:solidFill>
              </a:defRPr>
            </a:lvl1pPr>
          </a:lstStyle>
          <a:p>
            <a:pPr rtl="0"/>
            <a:fld id="{34B7E4EF-A1BD-40F4-AB7B-04F084DD991D}" type="slidenum">
              <a:rPr lang="en-US" smtClean="0"/>
              <a:t>‹#›</a:t>
            </a:fld>
            <a:endParaRPr lang="en-US" dirty="0"/>
          </a:p>
        </p:txBody>
      </p:sp>
    </p:spTree>
    <p:extLst>
      <p:ext uri="{BB962C8B-B14F-4D97-AF65-F5344CB8AC3E}">
        <p14:creationId xmlns:p14="http://schemas.microsoft.com/office/powerpoint/2010/main" val="7933732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ja-JP" altLang="en-US"/>
              <a:t>マスター タイトルの書式設定</a:t>
            </a:r>
            <a:endParaRPr lang="en-US" dirty="0"/>
          </a:p>
        </p:txBody>
      </p:sp>
      <p:sp>
        <p:nvSpPr>
          <p:cNvPr id="3" name="コンテンツ プレースホルダー 2"/>
          <p:cNvSpPr>
            <a:spLocks noGrp="1"/>
          </p:cNvSpPr>
          <p:nvPr>
            <p:ph idx="1"/>
          </p:nvPr>
        </p:nvSpPr>
        <p:spPr/>
        <p:txBody>
          <a:bodyPr rtlCol="0"/>
          <a:lstStyle/>
          <a:p>
            <a:pPr lvl="0" rtl="0"/>
            <a:r>
              <a:rPr lang="ja-JP" altLang="en-US"/>
              <a:t>マスター テキストの書式設定</a:t>
            </a:r>
          </a:p>
          <a:p>
            <a:pPr lvl="1" rtl="0"/>
            <a:r>
              <a:rPr lang="ja-JP" altLang="en-US"/>
              <a:t>第 </a:t>
            </a:r>
            <a:r>
              <a:rPr lang="en-US" altLang="ja-JP"/>
              <a:t>2 </a:t>
            </a:r>
            <a:r>
              <a:rPr lang="ja-JP" altLang="en-US"/>
              <a:t>レベル</a:t>
            </a:r>
          </a:p>
          <a:p>
            <a:pPr lvl="2" rtl="0"/>
            <a:r>
              <a:rPr lang="ja-JP" altLang="en-US"/>
              <a:t>第 </a:t>
            </a:r>
            <a:r>
              <a:rPr lang="en-US" altLang="ja-JP"/>
              <a:t>3 </a:t>
            </a:r>
            <a:r>
              <a:rPr lang="ja-JP" altLang="en-US"/>
              <a:t>レベル</a:t>
            </a:r>
          </a:p>
          <a:p>
            <a:pPr lvl="3" rtl="0"/>
            <a:r>
              <a:rPr lang="ja-JP" altLang="en-US"/>
              <a:t>第 </a:t>
            </a:r>
            <a:r>
              <a:rPr lang="en-US" altLang="ja-JP"/>
              <a:t>4 </a:t>
            </a:r>
            <a:r>
              <a:rPr lang="ja-JP" altLang="en-US"/>
              <a:t>レベル</a:t>
            </a:r>
          </a:p>
          <a:p>
            <a:pPr lvl="4" rtl="0"/>
            <a:r>
              <a:rPr lang="ja-JP" altLang="en-US"/>
              <a:t>第 </a:t>
            </a:r>
            <a:r>
              <a:rPr lang="en-US" altLang="ja-JP"/>
              <a:t>5 </a:t>
            </a:r>
            <a:r>
              <a:rPr lang="ja-JP" altLang="en-US"/>
              <a:t>レベル</a:t>
            </a:r>
            <a:endParaRPr lang="en-US" dirty="0"/>
          </a:p>
        </p:txBody>
      </p:sp>
      <p:sp>
        <p:nvSpPr>
          <p:cNvPr id="4" name="日付プレースホルダー 3"/>
          <p:cNvSpPr>
            <a:spLocks noGrp="1"/>
          </p:cNvSpPr>
          <p:nvPr>
            <p:ph type="dt" sz="half" idx="10"/>
          </p:nvPr>
        </p:nvSpPr>
        <p:spPr/>
        <p:txBody>
          <a:bodyPr rtlCol="0"/>
          <a:lstStyle/>
          <a:p>
            <a:pPr rtl="0"/>
            <a:fld id="{B0815101-1B8E-4A9B-9649-6D03340A88F7}" type="datetime1">
              <a:rPr lang="ja-JP" altLang="en-US" smtClean="0"/>
              <a:t>2020/9/17</a:t>
            </a:fld>
            <a:endParaRPr lang="en-US"/>
          </a:p>
        </p:txBody>
      </p:sp>
      <p:sp>
        <p:nvSpPr>
          <p:cNvPr id="5" name="フッター プレースホルダー 4"/>
          <p:cNvSpPr>
            <a:spLocks noGrp="1"/>
          </p:cNvSpPr>
          <p:nvPr>
            <p:ph type="ftr" sz="quarter" idx="11"/>
          </p:nvPr>
        </p:nvSpPr>
        <p:spPr/>
        <p:txBody>
          <a:bodyPr rtlCol="0"/>
          <a:lstStyle/>
          <a:p>
            <a:pPr rtl="0"/>
            <a:endParaRPr lang="en-US"/>
          </a:p>
        </p:txBody>
      </p:sp>
      <p:sp>
        <p:nvSpPr>
          <p:cNvPr id="6" name="スライド番号プレースホルダー 5"/>
          <p:cNvSpPr>
            <a:spLocks noGrp="1"/>
          </p:cNvSpPr>
          <p:nvPr>
            <p:ph type="sldNum" sz="quarter" idx="12"/>
          </p:nvPr>
        </p:nvSpPr>
        <p:spPr/>
        <p:txBody>
          <a:bodyPr rtlCol="0"/>
          <a:lstStyle/>
          <a:p>
            <a:pPr rtl="0"/>
            <a:fld id="{34B7E4EF-A1BD-40F4-AB7B-04F084DD991D}" type="slidenum">
              <a:rPr lang="en-US" smtClean="0"/>
              <a:t>‹#›</a:t>
            </a:fld>
            <a:endParaRPr lang="en-US"/>
          </a:p>
        </p:txBody>
      </p:sp>
    </p:spTree>
    <p:extLst>
      <p:ext uri="{BB962C8B-B14F-4D97-AF65-F5344CB8AC3E}">
        <p14:creationId xmlns:p14="http://schemas.microsoft.com/office/powerpoint/2010/main" val="19381097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セクション ヘッダー">
    <p:spTree>
      <p:nvGrpSpPr>
        <p:cNvPr id="1" name=""/>
        <p:cNvGrpSpPr/>
        <p:nvPr/>
      </p:nvGrpSpPr>
      <p:grpSpPr>
        <a:xfrm>
          <a:off x="0" y="0"/>
          <a:ext cx="0" cy="0"/>
          <a:chOff x="0" y="0"/>
          <a:chExt cx="0" cy="0"/>
        </a:xfrm>
      </p:grpSpPr>
      <p:sp>
        <p:nvSpPr>
          <p:cNvPr id="15" name="長方形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useBgFill="1">
        <p:nvSpPr>
          <p:cNvPr id="23" name="長方形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長方形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長方形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タイトル 1"/>
          <p:cNvSpPr>
            <a:spLocks noGrp="1"/>
          </p:cNvSpPr>
          <p:nvPr>
            <p:ph type="title" hasCustomPrompt="1"/>
          </p:nvPr>
        </p:nvSpPr>
        <p:spPr>
          <a:xfrm>
            <a:off x="1629156" y="2275165"/>
            <a:ext cx="8933688" cy="2406895"/>
          </a:xfrm>
        </p:spPr>
        <p:txBody>
          <a:bodyPr rtlCol="0" anchor="ctr">
            <a:normAutofit/>
          </a:bodyPr>
          <a:lstStyle>
            <a:lvl1pPr algn="ctr">
              <a:lnSpc>
                <a:spcPct val="83000"/>
              </a:lnSpc>
              <a:defRPr lang="en-US" sz="6800" kern="1200" cap="all" spc="-100" baseline="0" dirty="0">
                <a:solidFill>
                  <a:schemeClr val="tx1">
                    <a:lumMod val="85000"/>
                    <a:lumOff val="15000"/>
                  </a:schemeClr>
                </a:solidFill>
                <a:effectLst/>
                <a:latin typeface="Meiryo UI" panose="020B0604030504040204" pitchFamily="50" charset="-128"/>
                <a:ea typeface="Meiryo UI" panose="020B0604030504040204" pitchFamily="50" charset="-128"/>
                <a:cs typeface="+mn-cs"/>
              </a:defRPr>
            </a:lvl1pPr>
          </a:lstStyle>
          <a:p>
            <a:pPr rtl="0"/>
            <a:r>
              <a:rPr lang="ja" dirty="0"/>
              <a:t>マスター タイトルの書式</a:t>
            </a:r>
            <a:br>
              <a:rPr lang="en-US" altLang="ja" dirty="0"/>
            </a:br>
            <a:r>
              <a:rPr lang="ja" dirty="0"/>
              <a:t>設定</a:t>
            </a:r>
            <a:endParaRPr lang="en-US" dirty="0"/>
          </a:p>
        </p:txBody>
      </p:sp>
      <p:grpSp>
        <p:nvGrpSpPr>
          <p:cNvPr id="16" name="グループ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直線コネクタ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直線​​コネクタ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直線​​コネクタ(S)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テキスト プレースホルダー 2"/>
          <p:cNvSpPr>
            <a:spLocks noGrp="1"/>
          </p:cNvSpPr>
          <p:nvPr>
            <p:ph type="body" idx="1"/>
          </p:nvPr>
        </p:nvSpPr>
        <p:spPr>
          <a:xfrm>
            <a:off x="1629156" y="4682062"/>
            <a:ext cx="8939784" cy="457200"/>
          </a:xfrm>
        </p:spPr>
        <p:txBody>
          <a:bodyPr rtlCol="0"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ja-JP" altLang="en-US"/>
              <a:t>マスター テキストの書式設定</a:t>
            </a:r>
          </a:p>
        </p:txBody>
      </p:sp>
      <p:sp>
        <p:nvSpPr>
          <p:cNvPr id="4" name="日付プレースホルダー 3"/>
          <p:cNvSpPr>
            <a:spLocks noGrp="1"/>
          </p:cNvSpPr>
          <p:nvPr>
            <p:ph type="dt" sz="half" idx="10"/>
          </p:nvPr>
        </p:nvSpPr>
        <p:spPr>
          <a:xfrm>
            <a:off x="5318760" y="1344502"/>
            <a:ext cx="1554480" cy="498781"/>
          </a:xfrm>
        </p:spPr>
        <p:txBody>
          <a:bodyPr rtlCol="0"/>
          <a:lstStyle>
            <a:lvl1pPr algn="ctr">
              <a:defRPr lang="en-US" sz="1300" kern="1200" spc="0" baseline="0">
                <a:solidFill>
                  <a:srgbClr val="FFFFFF"/>
                </a:solidFill>
                <a:latin typeface="+mn-lt"/>
                <a:ea typeface="+mn-ea"/>
                <a:cs typeface="+mn-cs"/>
              </a:defRPr>
            </a:lvl1pPr>
          </a:lstStyle>
          <a:p>
            <a:pPr rtl="0"/>
            <a:fld id="{16C7ADE5-1C7B-4AFB-86D1-A738B7D741C8}" type="datetime1">
              <a:rPr lang="ja-JP" altLang="en-US" smtClean="0"/>
              <a:t>2020/9/17</a:t>
            </a:fld>
            <a:endParaRPr lang="en-US" dirty="0"/>
          </a:p>
        </p:txBody>
      </p:sp>
      <p:sp>
        <p:nvSpPr>
          <p:cNvPr id="5" name="フッター プレースホルダー 4"/>
          <p:cNvSpPr>
            <a:spLocks noGrp="1"/>
          </p:cNvSpPr>
          <p:nvPr>
            <p:ph type="ftr" sz="quarter" idx="11"/>
          </p:nvPr>
        </p:nvSpPr>
        <p:spPr>
          <a:xfrm>
            <a:off x="1629157" y="5177408"/>
            <a:ext cx="5660134" cy="228600"/>
          </a:xfrm>
        </p:spPr>
        <p:txBody>
          <a:bodyPr rtlCol="0"/>
          <a:lstStyle>
            <a:lvl1pPr algn="l">
              <a:defRPr>
                <a:solidFill>
                  <a:schemeClr val="tx1">
                    <a:lumMod val="85000"/>
                    <a:lumOff val="15000"/>
                  </a:schemeClr>
                </a:solidFill>
              </a:defRPr>
            </a:lvl1pPr>
          </a:lstStyle>
          <a:p>
            <a:pPr rtl="0"/>
            <a:endParaRPr lang="en-US" dirty="0"/>
          </a:p>
        </p:txBody>
      </p:sp>
      <p:sp>
        <p:nvSpPr>
          <p:cNvPr id="6" name="スライド番号プレースホルダー 5"/>
          <p:cNvSpPr>
            <a:spLocks noGrp="1"/>
          </p:cNvSpPr>
          <p:nvPr>
            <p:ph type="sldNum" sz="quarter" idx="12"/>
          </p:nvPr>
        </p:nvSpPr>
        <p:spPr>
          <a:xfrm>
            <a:off x="8604504" y="5177408"/>
            <a:ext cx="1958339" cy="228600"/>
          </a:xfrm>
        </p:spPr>
        <p:txBody>
          <a:bodyPr rtlCol="0"/>
          <a:lstStyle>
            <a:lvl1pPr>
              <a:defRPr>
                <a:solidFill>
                  <a:schemeClr val="tx1">
                    <a:lumMod val="85000"/>
                    <a:lumOff val="15000"/>
                  </a:schemeClr>
                </a:solidFill>
              </a:defRPr>
            </a:lvl1pPr>
          </a:lstStyle>
          <a:p>
            <a:pPr rtl="0"/>
            <a:fld id="{34B7E4EF-A1BD-40F4-AB7B-04F084DD991D}" type="slidenum">
              <a:rPr lang="en-US" smtClean="0"/>
              <a:t>‹#›</a:t>
            </a:fld>
            <a:endParaRPr lang="en-US" dirty="0"/>
          </a:p>
        </p:txBody>
      </p:sp>
    </p:spTree>
    <p:extLst>
      <p:ext uri="{BB962C8B-B14F-4D97-AF65-F5344CB8AC3E}">
        <p14:creationId xmlns:p14="http://schemas.microsoft.com/office/powerpoint/2010/main" val="4061200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段組">
    <p:spTree>
      <p:nvGrpSpPr>
        <p:cNvPr id="1" name=""/>
        <p:cNvGrpSpPr/>
        <p:nvPr/>
      </p:nvGrpSpPr>
      <p:grpSpPr>
        <a:xfrm>
          <a:off x="0" y="0"/>
          <a:ext cx="0" cy="0"/>
          <a:chOff x="0" y="0"/>
          <a:chExt cx="0" cy="0"/>
        </a:xfrm>
      </p:grpSpPr>
      <p:sp>
        <p:nvSpPr>
          <p:cNvPr id="8" name="タイトル 7"/>
          <p:cNvSpPr>
            <a:spLocks noGrp="1"/>
          </p:cNvSpPr>
          <p:nvPr>
            <p:ph type="title"/>
          </p:nvPr>
        </p:nvSpPr>
        <p:spPr/>
        <p:txBody>
          <a:bodyPr rtlCol="0"/>
          <a:lstStyle/>
          <a:p>
            <a:pPr rtl="0"/>
            <a:r>
              <a:rPr lang="ja-JP" altLang="en-US"/>
              <a:t>マスター タイトルの書式設定</a:t>
            </a:r>
            <a:endParaRPr lang="en-US" dirty="0"/>
          </a:p>
        </p:txBody>
      </p:sp>
      <p:sp>
        <p:nvSpPr>
          <p:cNvPr id="3" name="コンテンツ プレースホルダー 2"/>
          <p:cNvSpPr>
            <a:spLocks noGrp="1"/>
          </p:cNvSpPr>
          <p:nvPr>
            <p:ph sz="half" idx="1"/>
          </p:nvPr>
        </p:nvSpPr>
        <p:spPr>
          <a:xfrm>
            <a:off x="1066800" y="2103120"/>
            <a:ext cx="4663440" cy="3749040"/>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ja-JP" altLang="en-US"/>
              <a:t>マスター テキストの書式設定</a:t>
            </a:r>
          </a:p>
          <a:p>
            <a:pPr lvl="1" rtl="0"/>
            <a:r>
              <a:rPr lang="ja-JP" altLang="en-US"/>
              <a:t>第 </a:t>
            </a:r>
            <a:r>
              <a:rPr lang="en-US" altLang="ja-JP"/>
              <a:t>2 </a:t>
            </a:r>
            <a:r>
              <a:rPr lang="ja-JP" altLang="en-US"/>
              <a:t>レベル</a:t>
            </a:r>
          </a:p>
          <a:p>
            <a:pPr lvl="2" rtl="0"/>
            <a:r>
              <a:rPr lang="ja-JP" altLang="en-US"/>
              <a:t>第 </a:t>
            </a:r>
            <a:r>
              <a:rPr lang="en-US" altLang="ja-JP"/>
              <a:t>3 </a:t>
            </a:r>
            <a:r>
              <a:rPr lang="ja-JP" altLang="en-US"/>
              <a:t>レベル</a:t>
            </a:r>
          </a:p>
          <a:p>
            <a:pPr lvl="3" rtl="0"/>
            <a:r>
              <a:rPr lang="ja-JP" altLang="en-US"/>
              <a:t>第 </a:t>
            </a:r>
            <a:r>
              <a:rPr lang="en-US" altLang="ja-JP"/>
              <a:t>4 </a:t>
            </a:r>
            <a:r>
              <a:rPr lang="ja-JP" altLang="en-US"/>
              <a:t>レベル</a:t>
            </a:r>
          </a:p>
          <a:p>
            <a:pPr lvl="4" rtl="0"/>
            <a:r>
              <a:rPr lang="ja-JP" altLang="en-US"/>
              <a:t>第 </a:t>
            </a:r>
            <a:r>
              <a:rPr lang="en-US" altLang="ja-JP"/>
              <a:t>5 </a:t>
            </a:r>
            <a:r>
              <a:rPr lang="ja-JP" altLang="en-US"/>
              <a:t>レベル</a:t>
            </a:r>
            <a:endParaRPr lang="en-US" dirty="0"/>
          </a:p>
        </p:txBody>
      </p:sp>
      <p:sp>
        <p:nvSpPr>
          <p:cNvPr id="4" name="コンテンツ プレースホルダー 3"/>
          <p:cNvSpPr>
            <a:spLocks noGrp="1"/>
          </p:cNvSpPr>
          <p:nvPr>
            <p:ph sz="half" idx="2"/>
          </p:nvPr>
        </p:nvSpPr>
        <p:spPr>
          <a:xfrm>
            <a:off x="6461760" y="2103120"/>
            <a:ext cx="4663440" cy="3749040"/>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ja-JP" altLang="en-US"/>
              <a:t>マスター テキストの書式設定</a:t>
            </a:r>
          </a:p>
          <a:p>
            <a:pPr lvl="1" rtl="0"/>
            <a:r>
              <a:rPr lang="ja-JP" altLang="en-US"/>
              <a:t>第 </a:t>
            </a:r>
            <a:r>
              <a:rPr lang="en-US" altLang="ja-JP"/>
              <a:t>2 </a:t>
            </a:r>
            <a:r>
              <a:rPr lang="ja-JP" altLang="en-US"/>
              <a:t>レベル</a:t>
            </a:r>
          </a:p>
          <a:p>
            <a:pPr lvl="2" rtl="0"/>
            <a:r>
              <a:rPr lang="ja-JP" altLang="en-US"/>
              <a:t>第 </a:t>
            </a:r>
            <a:r>
              <a:rPr lang="en-US" altLang="ja-JP"/>
              <a:t>3 </a:t>
            </a:r>
            <a:r>
              <a:rPr lang="ja-JP" altLang="en-US"/>
              <a:t>レベル</a:t>
            </a:r>
          </a:p>
          <a:p>
            <a:pPr lvl="3" rtl="0"/>
            <a:r>
              <a:rPr lang="ja-JP" altLang="en-US"/>
              <a:t>第 </a:t>
            </a:r>
            <a:r>
              <a:rPr lang="en-US" altLang="ja-JP"/>
              <a:t>4 </a:t>
            </a:r>
            <a:r>
              <a:rPr lang="ja-JP" altLang="en-US"/>
              <a:t>レベル</a:t>
            </a:r>
          </a:p>
          <a:p>
            <a:pPr lvl="4" rtl="0"/>
            <a:r>
              <a:rPr lang="ja-JP" altLang="en-US"/>
              <a:t>第 </a:t>
            </a:r>
            <a:r>
              <a:rPr lang="en-US" altLang="ja-JP"/>
              <a:t>5 </a:t>
            </a:r>
            <a:r>
              <a:rPr lang="ja-JP" altLang="en-US"/>
              <a:t>レベル</a:t>
            </a:r>
            <a:endParaRPr lang="en-US" dirty="0"/>
          </a:p>
        </p:txBody>
      </p:sp>
      <p:sp>
        <p:nvSpPr>
          <p:cNvPr id="5" name="日付プレースホルダー 4"/>
          <p:cNvSpPr>
            <a:spLocks noGrp="1"/>
          </p:cNvSpPr>
          <p:nvPr>
            <p:ph type="dt" sz="half" idx="10"/>
          </p:nvPr>
        </p:nvSpPr>
        <p:spPr/>
        <p:txBody>
          <a:bodyPr rtlCol="0"/>
          <a:lstStyle/>
          <a:p>
            <a:pPr rtl="0"/>
            <a:fld id="{ACE477B5-7A95-42CC-A98B-5B399B0CE8F2}" type="datetime1">
              <a:rPr lang="ja-JP" altLang="en-US" smtClean="0"/>
              <a:t>2020/9/17</a:t>
            </a:fld>
            <a:endParaRPr lang="en-US"/>
          </a:p>
        </p:txBody>
      </p:sp>
      <p:sp>
        <p:nvSpPr>
          <p:cNvPr id="6" name="フッター プレースホルダー 5"/>
          <p:cNvSpPr>
            <a:spLocks noGrp="1"/>
          </p:cNvSpPr>
          <p:nvPr>
            <p:ph type="ftr" sz="quarter" idx="11"/>
          </p:nvPr>
        </p:nvSpPr>
        <p:spPr/>
        <p:txBody>
          <a:bodyPr rtlCol="0"/>
          <a:lstStyle/>
          <a:p>
            <a:pPr rtl="0"/>
            <a:endParaRPr lang="en-US"/>
          </a:p>
        </p:txBody>
      </p:sp>
      <p:sp>
        <p:nvSpPr>
          <p:cNvPr id="7" name="スライド番号プレースホルダー 6"/>
          <p:cNvSpPr>
            <a:spLocks noGrp="1"/>
          </p:cNvSpPr>
          <p:nvPr>
            <p:ph type="sldNum" sz="quarter" idx="12"/>
          </p:nvPr>
        </p:nvSpPr>
        <p:spPr/>
        <p:txBody>
          <a:bodyPr rtlCol="0"/>
          <a:lstStyle/>
          <a:p>
            <a:pPr rtl="0"/>
            <a:fld id="{34B7E4EF-A1BD-40F4-AB7B-04F084DD991D}" type="slidenum">
              <a:rPr lang="en-US" smtClean="0"/>
              <a:t>‹#›</a:t>
            </a:fld>
            <a:endParaRPr lang="en-US"/>
          </a:p>
        </p:txBody>
      </p:sp>
    </p:spTree>
    <p:extLst>
      <p:ext uri="{BB962C8B-B14F-4D97-AF65-F5344CB8AC3E}">
        <p14:creationId xmlns:p14="http://schemas.microsoft.com/office/powerpoint/2010/main" val="4201205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ja-JP" altLang="en-US"/>
              <a:t>マスター タイトルの書式設定</a:t>
            </a:r>
            <a:endParaRPr lang="en-US" dirty="0"/>
          </a:p>
        </p:txBody>
      </p:sp>
      <p:sp>
        <p:nvSpPr>
          <p:cNvPr id="3" name="テキスト プレースホルダー 2"/>
          <p:cNvSpPr>
            <a:spLocks noGrp="1"/>
          </p:cNvSpPr>
          <p:nvPr>
            <p:ph type="body" idx="1"/>
          </p:nvPr>
        </p:nvSpPr>
        <p:spPr>
          <a:xfrm>
            <a:off x="1069848" y="2074334"/>
            <a:ext cx="4663440" cy="640080"/>
          </a:xfrm>
        </p:spPr>
        <p:txBody>
          <a:bodyPr rtlCol="0"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ja-JP" altLang="en-US"/>
              <a:t>マスター テキストの書式設定</a:t>
            </a:r>
          </a:p>
        </p:txBody>
      </p:sp>
      <p:sp>
        <p:nvSpPr>
          <p:cNvPr id="4" name="コンテンツ プレースホルダー 3"/>
          <p:cNvSpPr>
            <a:spLocks noGrp="1"/>
          </p:cNvSpPr>
          <p:nvPr>
            <p:ph sz="half" idx="2"/>
          </p:nvPr>
        </p:nvSpPr>
        <p:spPr>
          <a:xfrm>
            <a:off x="1069848" y="2792472"/>
            <a:ext cx="4663440" cy="3163825"/>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ja-JP" altLang="en-US"/>
              <a:t>マスター テキストの書式設定</a:t>
            </a:r>
          </a:p>
          <a:p>
            <a:pPr lvl="1" rtl="0"/>
            <a:r>
              <a:rPr lang="ja-JP" altLang="en-US"/>
              <a:t>第 </a:t>
            </a:r>
            <a:r>
              <a:rPr lang="en-US" altLang="ja-JP"/>
              <a:t>2 </a:t>
            </a:r>
            <a:r>
              <a:rPr lang="ja-JP" altLang="en-US"/>
              <a:t>レベル</a:t>
            </a:r>
          </a:p>
          <a:p>
            <a:pPr lvl="2" rtl="0"/>
            <a:r>
              <a:rPr lang="ja-JP" altLang="en-US"/>
              <a:t>第 </a:t>
            </a:r>
            <a:r>
              <a:rPr lang="en-US" altLang="ja-JP"/>
              <a:t>3 </a:t>
            </a:r>
            <a:r>
              <a:rPr lang="ja-JP" altLang="en-US"/>
              <a:t>レベル</a:t>
            </a:r>
          </a:p>
          <a:p>
            <a:pPr lvl="3" rtl="0"/>
            <a:r>
              <a:rPr lang="ja-JP" altLang="en-US"/>
              <a:t>第 </a:t>
            </a:r>
            <a:r>
              <a:rPr lang="en-US" altLang="ja-JP"/>
              <a:t>4 </a:t>
            </a:r>
            <a:r>
              <a:rPr lang="ja-JP" altLang="en-US"/>
              <a:t>レベル</a:t>
            </a:r>
          </a:p>
          <a:p>
            <a:pPr lvl="4" rtl="0"/>
            <a:r>
              <a:rPr lang="ja-JP" altLang="en-US"/>
              <a:t>第 </a:t>
            </a:r>
            <a:r>
              <a:rPr lang="en-US" altLang="ja-JP"/>
              <a:t>5 </a:t>
            </a:r>
            <a:r>
              <a:rPr lang="ja-JP" altLang="en-US"/>
              <a:t>レベル</a:t>
            </a:r>
            <a:endParaRPr lang="ja"/>
          </a:p>
        </p:txBody>
      </p:sp>
      <p:sp>
        <p:nvSpPr>
          <p:cNvPr id="5" name="テキスト プレースホルダー 4"/>
          <p:cNvSpPr>
            <a:spLocks noGrp="1"/>
          </p:cNvSpPr>
          <p:nvPr>
            <p:ph type="body" sz="quarter" idx="3"/>
          </p:nvPr>
        </p:nvSpPr>
        <p:spPr>
          <a:xfrm>
            <a:off x="6458712" y="2074334"/>
            <a:ext cx="4663440" cy="640080"/>
          </a:xfrm>
        </p:spPr>
        <p:txBody>
          <a:bodyPr rtlCol="0"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ja-JP" altLang="en-US"/>
              <a:t>マスター テキストの書式設定</a:t>
            </a:r>
          </a:p>
        </p:txBody>
      </p:sp>
      <p:sp>
        <p:nvSpPr>
          <p:cNvPr id="6" name="コンテンツ プレースホルダー 5"/>
          <p:cNvSpPr>
            <a:spLocks noGrp="1"/>
          </p:cNvSpPr>
          <p:nvPr>
            <p:ph sz="quarter" idx="4"/>
          </p:nvPr>
        </p:nvSpPr>
        <p:spPr>
          <a:xfrm>
            <a:off x="6458712" y="2792471"/>
            <a:ext cx="4663440" cy="3164509"/>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ja-JP" altLang="en-US"/>
              <a:t>マスター テキストの書式設定</a:t>
            </a:r>
          </a:p>
          <a:p>
            <a:pPr lvl="1" rtl="0"/>
            <a:r>
              <a:rPr lang="ja-JP" altLang="en-US"/>
              <a:t>第 </a:t>
            </a:r>
            <a:r>
              <a:rPr lang="en-US" altLang="ja-JP"/>
              <a:t>2 </a:t>
            </a:r>
            <a:r>
              <a:rPr lang="ja-JP" altLang="en-US"/>
              <a:t>レベル</a:t>
            </a:r>
          </a:p>
          <a:p>
            <a:pPr lvl="2" rtl="0"/>
            <a:r>
              <a:rPr lang="ja-JP" altLang="en-US"/>
              <a:t>第 </a:t>
            </a:r>
            <a:r>
              <a:rPr lang="en-US" altLang="ja-JP"/>
              <a:t>3 </a:t>
            </a:r>
            <a:r>
              <a:rPr lang="ja-JP" altLang="en-US"/>
              <a:t>レベル</a:t>
            </a:r>
          </a:p>
          <a:p>
            <a:pPr lvl="3" rtl="0"/>
            <a:r>
              <a:rPr lang="ja-JP" altLang="en-US"/>
              <a:t>第 </a:t>
            </a:r>
            <a:r>
              <a:rPr lang="en-US" altLang="ja-JP"/>
              <a:t>4 </a:t>
            </a:r>
            <a:r>
              <a:rPr lang="ja-JP" altLang="en-US"/>
              <a:t>レベル</a:t>
            </a:r>
          </a:p>
          <a:p>
            <a:pPr lvl="4" rtl="0"/>
            <a:r>
              <a:rPr lang="ja-JP" altLang="en-US"/>
              <a:t>第 </a:t>
            </a:r>
            <a:r>
              <a:rPr lang="en-US" altLang="ja-JP"/>
              <a:t>5 </a:t>
            </a:r>
            <a:r>
              <a:rPr lang="ja-JP" altLang="en-US"/>
              <a:t>レベル</a:t>
            </a:r>
            <a:endParaRPr lang="ja"/>
          </a:p>
        </p:txBody>
      </p:sp>
      <p:sp>
        <p:nvSpPr>
          <p:cNvPr id="7" name="日付プレースホルダー 6"/>
          <p:cNvSpPr>
            <a:spLocks noGrp="1"/>
          </p:cNvSpPr>
          <p:nvPr>
            <p:ph type="dt" sz="half" idx="10"/>
          </p:nvPr>
        </p:nvSpPr>
        <p:spPr/>
        <p:txBody>
          <a:bodyPr rtlCol="0"/>
          <a:lstStyle/>
          <a:p>
            <a:pPr rtl="0"/>
            <a:fld id="{B69B8683-1A08-4C2D-97D0-EB3268A50A81}" type="datetime1">
              <a:rPr lang="ja-JP" altLang="en-US" smtClean="0"/>
              <a:t>2020/9/17</a:t>
            </a:fld>
            <a:endParaRPr lang="en-US"/>
          </a:p>
        </p:txBody>
      </p:sp>
      <p:sp>
        <p:nvSpPr>
          <p:cNvPr id="8" name="フッター プレースホルダー 7"/>
          <p:cNvSpPr>
            <a:spLocks noGrp="1"/>
          </p:cNvSpPr>
          <p:nvPr>
            <p:ph type="ftr" sz="quarter" idx="11"/>
          </p:nvPr>
        </p:nvSpPr>
        <p:spPr/>
        <p:txBody>
          <a:bodyPr rtlCol="0"/>
          <a:lstStyle/>
          <a:p>
            <a:pPr rtl="0"/>
            <a:endParaRPr lang="en-US"/>
          </a:p>
        </p:txBody>
      </p:sp>
      <p:sp>
        <p:nvSpPr>
          <p:cNvPr id="9" name="スライド番号プレースホルダー 8"/>
          <p:cNvSpPr>
            <a:spLocks noGrp="1"/>
          </p:cNvSpPr>
          <p:nvPr>
            <p:ph type="sldNum" sz="quarter" idx="12"/>
          </p:nvPr>
        </p:nvSpPr>
        <p:spPr/>
        <p:txBody>
          <a:bodyPr rtlCol="0"/>
          <a:lstStyle/>
          <a:p>
            <a:pPr rtl="0"/>
            <a:fld id="{34B7E4EF-A1BD-40F4-AB7B-04F084DD991D}" type="slidenum">
              <a:rPr lang="en-US" smtClean="0"/>
              <a:t>‹#›</a:t>
            </a:fld>
            <a:endParaRPr lang="en-US"/>
          </a:p>
        </p:txBody>
      </p:sp>
    </p:spTree>
    <p:extLst>
      <p:ext uri="{BB962C8B-B14F-4D97-AF65-F5344CB8AC3E}">
        <p14:creationId xmlns:p14="http://schemas.microsoft.com/office/powerpoint/2010/main" val="38045331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ja-JP" altLang="en-US"/>
              <a:t>マスター タイトルの書式設定</a:t>
            </a:r>
            <a:endParaRPr lang="en-US" dirty="0"/>
          </a:p>
        </p:txBody>
      </p:sp>
      <p:sp>
        <p:nvSpPr>
          <p:cNvPr id="3" name="日付プレースホルダー 2"/>
          <p:cNvSpPr>
            <a:spLocks noGrp="1"/>
          </p:cNvSpPr>
          <p:nvPr>
            <p:ph type="dt" sz="half" idx="10"/>
          </p:nvPr>
        </p:nvSpPr>
        <p:spPr/>
        <p:txBody>
          <a:bodyPr rtlCol="0"/>
          <a:lstStyle/>
          <a:p>
            <a:pPr rtl="0"/>
            <a:fld id="{B0265933-A11F-4BD8-B3B5-393E7ADC6F45}" type="datetime1">
              <a:rPr lang="ja-JP" altLang="en-US" smtClean="0"/>
              <a:t>2020/9/17</a:t>
            </a:fld>
            <a:endParaRPr lang="en-US"/>
          </a:p>
        </p:txBody>
      </p:sp>
      <p:sp>
        <p:nvSpPr>
          <p:cNvPr id="4" name="フッター プレースホルダー 3"/>
          <p:cNvSpPr>
            <a:spLocks noGrp="1"/>
          </p:cNvSpPr>
          <p:nvPr>
            <p:ph type="ftr" sz="quarter" idx="11"/>
          </p:nvPr>
        </p:nvSpPr>
        <p:spPr/>
        <p:txBody>
          <a:bodyPr rtlCol="0"/>
          <a:lstStyle/>
          <a:p>
            <a:pPr rtl="0"/>
            <a:endParaRPr lang="en-US"/>
          </a:p>
        </p:txBody>
      </p:sp>
      <p:sp>
        <p:nvSpPr>
          <p:cNvPr id="5" name="スライド番号プレースホルダー 4"/>
          <p:cNvSpPr>
            <a:spLocks noGrp="1"/>
          </p:cNvSpPr>
          <p:nvPr>
            <p:ph type="sldNum" sz="quarter" idx="12"/>
          </p:nvPr>
        </p:nvSpPr>
        <p:spPr/>
        <p:txBody>
          <a:bodyPr rtlCol="0"/>
          <a:lstStyle/>
          <a:p>
            <a:pPr rtl="0"/>
            <a:fld id="{34B7E4EF-A1BD-40F4-AB7B-04F084DD991D}" type="slidenum">
              <a:rPr lang="en-US" smtClean="0"/>
              <a:t>‹#›</a:t>
            </a:fld>
            <a:endParaRPr lang="en-US"/>
          </a:p>
        </p:txBody>
      </p:sp>
    </p:spTree>
    <p:extLst>
      <p:ext uri="{BB962C8B-B14F-4D97-AF65-F5344CB8AC3E}">
        <p14:creationId xmlns:p14="http://schemas.microsoft.com/office/powerpoint/2010/main" val="19477525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rtlCol="0"/>
          <a:lstStyle/>
          <a:p>
            <a:pPr rtl="0"/>
            <a:fld id="{4ED5F379-E3BB-4A07-9679-67C49D9B4422}" type="datetime1">
              <a:rPr lang="ja-JP" altLang="en-US" smtClean="0"/>
              <a:t>2020/9/17</a:t>
            </a:fld>
            <a:endParaRPr lang="en-US"/>
          </a:p>
        </p:txBody>
      </p:sp>
      <p:sp>
        <p:nvSpPr>
          <p:cNvPr id="3" name="フッター プレースホルダー 2"/>
          <p:cNvSpPr>
            <a:spLocks noGrp="1"/>
          </p:cNvSpPr>
          <p:nvPr>
            <p:ph type="ftr" sz="quarter" idx="11"/>
          </p:nvPr>
        </p:nvSpPr>
        <p:spPr/>
        <p:txBody>
          <a:bodyPr rtlCol="0"/>
          <a:lstStyle/>
          <a:p>
            <a:pPr rtl="0"/>
            <a:endParaRPr lang="en-US"/>
          </a:p>
        </p:txBody>
      </p:sp>
      <p:sp>
        <p:nvSpPr>
          <p:cNvPr id="4" name="スライド番号プレースホルダー 3"/>
          <p:cNvSpPr>
            <a:spLocks noGrp="1"/>
          </p:cNvSpPr>
          <p:nvPr>
            <p:ph type="sldNum" sz="quarter" idx="12"/>
          </p:nvPr>
        </p:nvSpPr>
        <p:spPr/>
        <p:txBody>
          <a:bodyPr rtlCol="0"/>
          <a:lstStyle/>
          <a:p>
            <a:pPr rtl="0"/>
            <a:fld id="{34B7E4EF-A1BD-40F4-AB7B-04F084DD991D}" type="slidenum">
              <a:rPr lang="en-US" smtClean="0"/>
              <a:t>‹#›</a:t>
            </a:fld>
            <a:endParaRPr lang="en-US"/>
          </a:p>
        </p:txBody>
      </p:sp>
    </p:spTree>
    <p:extLst>
      <p:ext uri="{BB962C8B-B14F-4D97-AF65-F5344CB8AC3E}">
        <p14:creationId xmlns:p14="http://schemas.microsoft.com/office/powerpoint/2010/main" val="2701639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キャプション付きのコンテンツ">
    <p:spTree>
      <p:nvGrpSpPr>
        <p:cNvPr id="1" name=""/>
        <p:cNvGrpSpPr/>
        <p:nvPr/>
      </p:nvGrpSpPr>
      <p:grpSpPr>
        <a:xfrm>
          <a:off x="0" y="0"/>
          <a:ext cx="0" cy="0"/>
          <a:chOff x="0" y="0"/>
          <a:chExt cx="0" cy="0"/>
        </a:xfrm>
      </p:grpSpPr>
      <p:sp>
        <p:nvSpPr>
          <p:cNvPr id="10" name="長方形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長方形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タイトル 1"/>
          <p:cNvSpPr>
            <a:spLocks noGrp="1"/>
          </p:cNvSpPr>
          <p:nvPr>
            <p:ph type="title"/>
          </p:nvPr>
        </p:nvSpPr>
        <p:spPr>
          <a:xfrm>
            <a:off x="8458200" y="607392"/>
            <a:ext cx="3161963" cy="1645920"/>
          </a:xfrm>
        </p:spPr>
        <p:txBody>
          <a:bodyPr rtlCol="0"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eiryo UI" panose="020B0604030504040204" pitchFamily="50" charset="-128"/>
                <a:ea typeface="Meiryo UI" panose="020B0604030504040204" pitchFamily="50" charset="-128"/>
                <a:cs typeface="+mn-cs"/>
              </a:defRPr>
            </a:lvl1pPr>
          </a:lstStyle>
          <a:p>
            <a:pPr rtl="0"/>
            <a:r>
              <a:rPr lang="ja-JP" altLang="en-US"/>
              <a:t>マスター タイトルの書式設定</a:t>
            </a:r>
            <a:endParaRPr lang="en-US" dirty="0"/>
          </a:p>
        </p:txBody>
      </p:sp>
      <p:sp>
        <p:nvSpPr>
          <p:cNvPr id="3" name="コンテンツ プレースホルダー 2"/>
          <p:cNvSpPr>
            <a:spLocks noGrp="1"/>
          </p:cNvSpPr>
          <p:nvPr>
            <p:ph idx="1"/>
          </p:nvPr>
        </p:nvSpPr>
        <p:spPr>
          <a:xfrm>
            <a:off x="685800" y="609600"/>
            <a:ext cx="6858000" cy="5334000"/>
          </a:xfrm>
        </p:spPr>
        <p:txBody>
          <a:bodyPr rtlCol="0"/>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ja-JP" altLang="en-US"/>
              <a:t>マスター テキストの書式設定</a:t>
            </a:r>
          </a:p>
          <a:p>
            <a:pPr lvl="1" rtl="0"/>
            <a:r>
              <a:rPr lang="ja-JP" altLang="en-US"/>
              <a:t>第 </a:t>
            </a:r>
            <a:r>
              <a:rPr lang="en-US" altLang="ja-JP"/>
              <a:t>2 </a:t>
            </a:r>
            <a:r>
              <a:rPr lang="ja-JP" altLang="en-US"/>
              <a:t>レベル</a:t>
            </a:r>
          </a:p>
          <a:p>
            <a:pPr lvl="2" rtl="0"/>
            <a:r>
              <a:rPr lang="ja-JP" altLang="en-US"/>
              <a:t>第 </a:t>
            </a:r>
            <a:r>
              <a:rPr lang="en-US" altLang="ja-JP"/>
              <a:t>3 </a:t>
            </a:r>
            <a:r>
              <a:rPr lang="ja-JP" altLang="en-US"/>
              <a:t>レベル</a:t>
            </a:r>
          </a:p>
          <a:p>
            <a:pPr lvl="3" rtl="0"/>
            <a:r>
              <a:rPr lang="ja-JP" altLang="en-US"/>
              <a:t>第 </a:t>
            </a:r>
            <a:r>
              <a:rPr lang="en-US" altLang="ja-JP"/>
              <a:t>4 </a:t>
            </a:r>
            <a:r>
              <a:rPr lang="ja-JP" altLang="en-US"/>
              <a:t>レベル</a:t>
            </a:r>
          </a:p>
          <a:p>
            <a:pPr lvl="4" rtl="0"/>
            <a:r>
              <a:rPr lang="ja-JP" altLang="en-US"/>
              <a:t>第 </a:t>
            </a:r>
            <a:r>
              <a:rPr lang="en-US" altLang="ja-JP"/>
              <a:t>5 </a:t>
            </a:r>
            <a:r>
              <a:rPr lang="ja-JP" altLang="en-US"/>
              <a:t>レベル</a:t>
            </a:r>
            <a:endParaRPr lang="en-US" dirty="0"/>
          </a:p>
        </p:txBody>
      </p:sp>
      <p:sp>
        <p:nvSpPr>
          <p:cNvPr id="4" name="テキスト プレースホルダー 3"/>
          <p:cNvSpPr>
            <a:spLocks noGrp="1"/>
          </p:cNvSpPr>
          <p:nvPr>
            <p:ph type="body" sz="half" idx="2"/>
          </p:nvPr>
        </p:nvSpPr>
        <p:spPr>
          <a:xfrm>
            <a:off x="8458200" y="2336800"/>
            <a:ext cx="3161963" cy="3606800"/>
          </a:xfrm>
        </p:spPr>
        <p:txBody>
          <a:bodyPr rtlCol="0">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ja-JP" altLang="en-US"/>
              <a:t>マスター テキストの書式設定</a:t>
            </a:r>
          </a:p>
        </p:txBody>
      </p:sp>
      <p:sp>
        <p:nvSpPr>
          <p:cNvPr id="8" name="日付プレースホルダー 7"/>
          <p:cNvSpPr>
            <a:spLocks noGrp="1"/>
          </p:cNvSpPr>
          <p:nvPr>
            <p:ph type="dt" sz="half" idx="10"/>
          </p:nvPr>
        </p:nvSpPr>
        <p:spPr>
          <a:xfrm>
            <a:off x="5588000" y="6035040"/>
            <a:ext cx="1955800" cy="365760"/>
          </a:xfrm>
        </p:spPr>
        <p:txBody>
          <a:bodyPr rtlCol="0"/>
          <a:lstStyle>
            <a:lvl1pPr>
              <a:defRPr>
                <a:solidFill>
                  <a:schemeClr val="tx1">
                    <a:lumMod val="85000"/>
                    <a:lumOff val="15000"/>
                  </a:schemeClr>
                </a:solidFill>
              </a:defRPr>
            </a:lvl1pPr>
          </a:lstStyle>
          <a:p>
            <a:pPr rtl="0"/>
            <a:fld id="{A024F4CB-1FE3-46B0-8AF6-4C6A0051FA3B}" type="datetime1">
              <a:rPr lang="ja-JP" altLang="en-US" smtClean="0"/>
              <a:t>2020/9/17</a:t>
            </a:fld>
            <a:endParaRPr lang="en-US"/>
          </a:p>
        </p:txBody>
      </p:sp>
      <p:sp>
        <p:nvSpPr>
          <p:cNvPr id="9" name="フッター プレースホルダー 8"/>
          <p:cNvSpPr>
            <a:spLocks noGrp="1"/>
          </p:cNvSpPr>
          <p:nvPr>
            <p:ph type="ftr" sz="quarter" idx="11"/>
          </p:nvPr>
        </p:nvSpPr>
        <p:spPr>
          <a:xfrm>
            <a:off x="685801" y="6035040"/>
            <a:ext cx="4584700" cy="365760"/>
          </a:xfrm>
        </p:spPr>
        <p:txBody>
          <a:bodyPr rtlCol="0"/>
          <a:lstStyle>
            <a:lvl1pPr algn="l">
              <a:defRPr/>
            </a:lvl1pPr>
          </a:lstStyle>
          <a:p>
            <a:pPr rtl="0"/>
            <a:endParaRPr lang="en-US"/>
          </a:p>
        </p:txBody>
      </p:sp>
      <p:sp>
        <p:nvSpPr>
          <p:cNvPr id="11" name="スライド番号プレースホルダー 10"/>
          <p:cNvSpPr>
            <a:spLocks noGrp="1"/>
          </p:cNvSpPr>
          <p:nvPr>
            <p:ph type="sldNum" sz="quarter" idx="12"/>
          </p:nvPr>
        </p:nvSpPr>
        <p:spPr>
          <a:xfrm>
            <a:off x="10396728" y="6035040"/>
            <a:ext cx="1223435" cy="365760"/>
          </a:xfrm>
        </p:spPr>
        <p:txBody>
          <a:bodyPr rtlCol="0"/>
          <a:lstStyle>
            <a:lvl1pPr>
              <a:defRPr>
                <a:solidFill>
                  <a:schemeClr val="tx1">
                    <a:lumMod val="85000"/>
                    <a:lumOff val="15000"/>
                  </a:schemeClr>
                </a:solidFill>
              </a:defRPr>
            </a:lvl1pPr>
          </a:lstStyle>
          <a:p>
            <a:pPr rtl="0"/>
            <a:fld id="{34B7E4EF-A1BD-40F4-AB7B-04F084DD991D}" type="slidenum">
              <a:rPr lang="en-US" smtClean="0"/>
              <a:t>‹#›</a:t>
            </a:fld>
            <a:endParaRPr lang="en-US"/>
          </a:p>
        </p:txBody>
      </p:sp>
    </p:spTree>
    <p:extLst>
      <p:ext uri="{BB962C8B-B14F-4D97-AF65-F5344CB8AC3E}">
        <p14:creationId xmlns:p14="http://schemas.microsoft.com/office/powerpoint/2010/main" val="37034468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A20E0CF-7B5C-4A98-BE7A-BE8A5FC57C91}"/>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8308B79-3754-4999-BD6E-42768D3FAB7E}"/>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B68ACD73-2008-4B02-8A30-666FCABD6E73}"/>
              </a:ext>
            </a:extLst>
          </p:cNvPr>
          <p:cNvSpPr>
            <a:spLocks noGrp="1"/>
          </p:cNvSpPr>
          <p:nvPr>
            <p:ph type="dt" sz="half" idx="10"/>
          </p:nvPr>
        </p:nvSpPr>
        <p:spPr/>
        <p:txBody>
          <a:bodyPr/>
          <a:lstStyle/>
          <a:p>
            <a:fld id="{658260C7-AC6B-4E27-BC8E-A1562699C5CD}" type="datetimeFigureOut">
              <a:rPr kumimoji="1" lang="ja-JP" altLang="en-US" smtClean="0"/>
              <a:t>2020/9/17</a:t>
            </a:fld>
            <a:endParaRPr kumimoji="1" lang="ja-JP" altLang="en-US"/>
          </a:p>
        </p:txBody>
      </p:sp>
      <p:sp>
        <p:nvSpPr>
          <p:cNvPr id="5" name="フッター プレースホルダー 4">
            <a:extLst>
              <a:ext uri="{FF2B5EF4-FFF2-40B4-BE49-F238E27FC236}">
                <a16:creationId xmlns:a16="http://schemas.microsoft.com/office/drawing/2014/main" id="{D8B58103-51EC-4BED-958B-3769698B63F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F3D0939-729F-4635-B5D2-DDF805D8F1AA}"/>
              </a:ext>
            </a:extLst>
          </p:cNvPr>
          <p:cNvSpPr>
            <a:spLocks noGrp="1"/>
          </p:cNvSpPr>
          <p:nvPr>
            <p:ph type="sldNum" sz="quarter" idx="12"/>
          </p:nvPr>
        </p:nvSpPr>
        <p:spPr/>
        <p:txBody>
          <a:bodyPr/>
          <a:lstStyle/>
          <a:p>
            <a:fld id="{EE5CD5DE-5C72-45E3-AF38-980FFDAF1B7C}" type="slidenum">
              <a:rPr kumimoji="1" lang="ja-JP" altLang="en-US" smtClean="0"/>
              <a:t>‹#›</a:t>
            </a:fld>
            <a:endParaRPr kumimoji="1" lang="ja-JP" altLang="en-US"/>
          </a:p>
        </p:txBody>
      </p:sp>
    </p:spTree>
    <p:extLst>
      <p:ext uri="{BB962C8B-B14F-4D97-AF65-F5344CB8AC3E}">
        <p14:creationId xmlns:p14="http://schemas.microsoft.com/office/powerpoint/2010/main" val="14839955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11" name="長方形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図プレースホルダー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rtlCol="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ja-JP" altLang="en-US"/>
              <a:t>アイコンをクリックして図を追加</a:t>
            </a:r>
            <a:endParaRPr lang="en-US" dirty="0"/>
          </a:p>
        </p:txBody>
      </p:sp>
      <p:sp>
        <p:nvSpPr>
          <p:cNvPr id="5" name="日付プレースホルダー 4"/>
          <p:cNvSpPr>
            <a:spLocks noGrp="1"/>
          </p:cNvSpPr>
          <p:nvPr>
            <p:ph type="dt" sz="half" idx="10"/>
          </p:nvPr>
        </p:nvSpPr>
        <p:spPr>
          <a:xfrm>
            <a:off x="5662337" y="6035040"/>
            <a:ext cx="2071963" cy="365760"/>
          </a:xfrm>
        </p:spPr>
        <p:txBody>
          <a:bodyPr rtlCol="0"/>
          <a:lstStyle>
            <a:lvl1pPr>
              <a:defRPr b="1">
                <a:solidFill>
                  <a:srgbClr val="FFFFFF"/>
                </a:solidFill>
                <a:effectLst>
                  <a:outerShdw blurRad="19050" dist="6350" dir="2700000" algn="tl" rotWithShape="0">
                    <a:prstClr val="black">
                      <a:alpha val="40000"/>
                    </a:prstClr>
                  </a:outerShdw>
                </a:effectLst>
              </a:defRPr>
            </a:lvl1pPr>
          </a:lstStyle>
          <a:p>
            <a:pPr rtl="0"/>
            <a:fld id="{0D906752-60A8-4B92-9D02-877468645FF7}" type="datetime1">
              <a:rPr lang="ja-JP" altLang="en-US" smtClean="0"/>
              <a:t>2020/9/17</a:t>
            </a:fld>
            <a:endParaRPr lang="en-US" dirty="0"/>
          </a:p>
        </p:txBody>
      </p:sp>
      <p:sp>
        <p:nvSpPr>
          <p:cNvPr id="6" name="フッター プレースホルダー 5"/>
          <p:cNvSpPr>
            <a:spLocks noGrp="1"/>
          </p:cNvSpPr>
          <p:nvPr>
            <p:ph type="ftr" sz="quarter" idx="11"/>
          </p:nvPr>
        </p:nvSpPr>
        <p:spPr>
          <a:xfrm>
            <a:off x="612648" y="6035040"/>
            <a:ext cx="4588002" cy="365760"/>
          </a:xfrm>
        </p:spPr>
        <p:txBody>
          <a:bodyPr rtlCol="0"/>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rtl="0"/>
            <a:endParaRPr lang="en-US" dirty="0"/>
          </a:p>
        </p:txBody>
      </p:sp>
      <p:sp>
        <p:nvSpPr>
          <p:cNvPr id="7" name="スライド番号プレースホルダー 6"/>
          <p:cNvSpPr>
            <a:spLocks noGrp="1"/>
          </p:cNvSpPr>
          <p:nvPr>
            <p:ph type="sldNum" sz="quarter" idx="12"/>
          </p:nvPr>
        </p:nvSpPr>
        <p:spPr>
          <a:xfrm>
            <a:off x="10396728" y="6035040"/>
            <a:ext cx="1225296" cy="365760"/>
          </a:xfrm>
        </p:spPr>
        <p:txBody>
          <a:bodyPr rtlCol="0"/>
          <a:lstStyle/>
          <a:p>
            <a:pPr rtl="0"/>
            <a:fld id="{34B7E4EF-A1BD-40F4-AB7B-04F084DD991D}" type="slidenum">
              <a:rPr lang="en-US" smtClean="0"/>
              <a:t>‹#›</a:t>
            </a:fld>
            <a:endParaRPr lang="en-US"/>
          </a:p>
        </p:txBody>
      </p:sp>
      <p:sp>
        <p:nvSpPr>
          <p:cNvPr id="12" name="長方形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タイトル 1"/>
          <p:cNvSpPr>
            <a:spLocks noGrp="1"/>
          </p:cNvSpPr>
          <p:nvPr>
            <p:ph type="title"/>
          </p:nvPr>
        </p:nvSpPr>
        <p:spPr>
          <a:xfrm>
            <a:off x="8477250" y="603504"/>
            <a:ext cx="3144774" cy="1645920"/>
          </a:xfrm>
        </p:spPr>
        <p:txBody>
          <a:bodyPr rtlCol="0" anchor="b">
            <a:noAutofit/>
          </a:bodyPr>
          <a:lstStyle>
            <a:lvl1pPr algn="l">
              <a:lnSpc>
                <a:spcPct val="100000"/>
              </a:lnSpc>
              <a:defRPr sz="3200" b="0">
                <a:solidFill>
                  <a:schemeClr val="tx1"/>
                </a:solidFill>
                <a:latin typeface="+mj-lt"/>
              </a:defRPr>
            </a:lvl1pPr>
          </a:lstStyle>
          <a:p>
            <a:pPr rtl="0"/>
            <a:r>
              <a:rPr lang="ja-JP" altLang="en-US"/>
              <a:t>マスター タイトルの書式設定</a:t>
            </a:r>
            <a:endParaRPr lang="en-US" dirty="0"/>
          </a:p>
        </p:txBody>
      </p:sp>
      <p:sp>
        <p:nvSpPr>
          <p:cNvPr id="4" name="テキスト プレースホルダー 3"/>
          <p:cNvSpPr>
            <a:spLocks noGrp="1"/>
          </p:cNvSpPr>
          <p:nvPr>
            <p:ph type="body" sz="half" idx="2"/>
          </p:nvPr>
        </p:nvSpPr>
        <p:spPr>
          <a:xfrm>
            <a:off x="8477250" y="2386584"/>
            <a:ext cx="3144774" cy="3511296"/>
          </a:xfrm>
        </p:spPr>
        <p:txBody>
          <a:bodyPr rtlCol="0">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ja-JP" altLang="en-US"/>
              <a:t>マスター テキストの書式設定</a:t>
            </a:r>
          </a:p>
        </p:txBody>
      </p:sp>
    </p:spTree>
    <p:extLst>
      <p:ext uri="{BB962C8B-B14F-4D97-AF65-F5344CB8AC3E}">
        <p14:creationId xmlns:p14="http://schemas.microsoft.com/office/powerpoint/2010/main" val="28567051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ja-JP" altLang="en-US"/>
              <a:t>マスター タイトルの書式設定</a:t>
            </a:r>
            <a:endParaRPr lang="en-US" dirty="0"/>
          </a:p>
        </p:txBody>
      </p:sp>
      <p:sp>
        <p:nvSpPr>
          <p:cNvPr id="3" name="縦書きテキスト プレースホルダー 2"/>
          <p:cNvSpPr>
            <a:spLocks noGrp="1"/>
          </p:cNvSpPr>
          <p:nvPr>
            <p:ph type="body" orient="vert" idx="1"/>
          </p:nvPr>
        </p:nvSpPr>
        <p:spPr/>
        <p:txBody>
          <a:bodyPr vert="eaVert" rtlCol="0"/>
          <a:lstStyle/>
          <a:p>
            <a:pPr lvl="0" rtl="0"/>
            <a:r>
              <a:rPr lang="ja-JP" altLang="en-US"/>
              <a:t>マスター テキストの書式設定</a:t>
            </a:r>
          </a:p>
          <a:p>
            <a:pPr lvl="1" rtl="0"/>
            <a:r>
              <a:rPr lang="ja-JP" altLang="en-US"/>
              <a:t>第 </a:t>
            </a:r>
            <a:r>
              <a:rPr lang="en-US" altLang="ja-JP"/>
              <a:t>2 </a:t>
            </a:r>
            <a:r>
              <a:rPr lang="ja-JP" altLang="en-US"/>
              <a:t>レベル</a:t>
            </a:r>
          </a:p>
          <a:p>
            <a:pPr lvl="2" rtl="0"/>
            <a:r>
              <a:rPr lang="ja-JP" altLang="en-US"/>
              <a:t>第 </a:t>
            </a:r>
            <a:r>
              <a:rPr lang="en-US" altLang="ja-JP"/>
              <a:t>3 </a:t>
            </a:r>
            <a:r>
              <a:rPr lang="ja-JP" altLang="en-US"/>
              <a:t>レベル</a:t>
            </a:r>
          </a:p>
          <a:p>
            <a:pPr lvl="3" rtl="0"/>
            <a:r>
              <a:rPr lang="ja-JP" altLang="en-US"/>
              <a:t>第 </a:t>
            </a:r>
            <a:r>
              <a:rPr lang="en-US" altLang="ja-JP"/>
              <a:t>4 </a:t>
            </a:r>
            <a:r>
              <a:rPr lang="ja-JP" altLang="en-US"/>
              <a:t>レベル</a:t>
            </a:r>
          </a:p>
          <a:p>
            <a:pPr lvl="4" rtl="0"/>
            <a:r>
              <a:rPr lang="ja-JP" altLang="en-US"/>
              <a:t>第 </a:t>
            </a:r>
            <a:r>
              <a:rPr lang="en-US" altLang="ja-JP"/>
              <a:t>5 </a:t>
            </a:r>
            <a:r>
              <a:rPr lang="ja-JP" altLang="en-US"/>
              <a:t>レベル</a:t>
            </a:r>
            <a:endParaRPr lang="en-US" dirty="0"/>
          </a:p>
        </p:txBody>
      </p:sp>
      <p:sp>
        <p:nvSpPr>
          <p:cNvPr id="4" name="日付プレースホルダー 3"/>
          <p:cNvSpPr>
            <a:spLocks noGrp="1"/>
          </p:cNvSpPr>
          <p:nvPr>
            <p:ph type="dt" sz="half" idx="10"/>
          </p:nvPr>
        </p:nvSpPr>
        <p:spPr/>
        <p:txBody>
          <a:bodyPr rtlCol="0"/>
          <a:lstStyle/>
          <a:p>
            <a:pPr rtl="0"/>
            <a:fld id="{6636D301-34F7-42C8-9358-44C6340B4F9F}" type="datetime1">
              <a:rPr lang="ja-JP" altLang="en-US" smtClean="0"/>
              <a:t>2020/9/17</a:t>
            </a:fld>
            <a:endParaRPr lang="en-US"/>
          </a:p>
        </p:txBody>
      </p:sp>
      <p:sp>
        <p:nvSpPr>
          <p:cNvPr id="5" name="フッター プレースホルダー 4"/>
          <p:cNvSpPr>
            <a:spLocks noGrp="1"/>
          </p:cNvSpPr>
          <p:nvPr>
            <p:ph type="ftr" sz="quarter" idx="11"/>
          </p:nvPr>
        </p:nvSpPr>
        <p:spPr/>
        <p:txBody>
          <a:bodyPr rtlCol="0"/>
          <a:lstStyle/>
          <a:p>
            <a:pPr rtl="0"/>
            <a:endParaRPr lang="en-US"/>
          </a:p>
        </p:txBody>
      </p:sp>
      <p:sp>
        <p:nvSpPr>
          <p:cNvPr id="6" name="スライド番号プレースホルダー 5"/>
          <p:cNvSpPr>
            <a:spLocks noGrp="1"/>
          </p:cNvSpPr>
          <p:nvPr>
            <p:ph type="sldNum" sz="quarter" idx="12"/>
          </p:nvPr>
        </p:nvSpPr>
        <p:spPr/>
        <p:txBody>
          <a:bodyPr rtlCol="0"/>
          <a:lstStyle/>
          <a:p>
            <a:pPr rtl="0"/>
            <a:fld id="{34B7E4EF-A1BD-40F4-AB7B-04F084DD991D}" type="slidenum">
              <a:rPr lang="en-US" smtClean="0"/>
              <a:t>‹#›</a:t>
            </a:fld>
            <a:endParaRPr lang="en-US"/>
          </a:p>
        </p:txBody>
      </p:sp>
    </p:spTree>
    <p:extLst>
      <p:ext uri="{BB962C8B-B14F-4D97-AF65-F5344CB8AC3E}">
        <p14:creationId xmlns:p14="http://schemas.microsoft.com/office/powerpoint/2010/main" val="27469568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991600" y="762000"/>
            <a:ext cx="2362200" cy="5257800"/>
          </a:xfrm>
        </p:spPr>
        <p:txBody>
          <a:bodyPr vert="eaVert" rtlCol="0"/>
          <a:lstStyle/>
          <a:p>
            <a:pPr rtl="0"/>
            <a:r>
              <a:rPr lang="ja-JP" altLang="en-US"/>
              <a:t>マスター タイトルの書式設定</a:t>
            </a:r>
            <a:endParaRPr lang="en-US" dirty="0"/>
          </a:p>
        </p:txBody>
      </p:sp>
      <p:sp>
        <p:nvSpPr>
          <p:cNvPr id="3" name="縦書きテキスト プレースホルダー 2"/>
          <p:cNvSpPr>
            <a:spLocks noGrp="1"/>
          </p:cNvSpPr>
          <p:nvPr>
            <p:ph type="body" orient="vert" idx="1"/>
          </p:nvPr>
        </p:nvSpPr>
        <p:spPr>
          <a:xfrm>
            <a:off x="838200" y="762000"/>
            <a:ext cx="8077200" cy="5257800"/>
          </a:xfrm>
        </p:spPr>
        <p:txBody>
          <a:bodyPr vert="eaVert" rtlCol="0"/>
          <a:lstStyle/>
          <a:p>
            <a:pPr lvl="0" rtl="0"/>
            <a:r>
              <a:rPr lang="ja-JP" altLang="en-US"/>
              <a:t>マスター テキストの書式設定</a:t>
            </a:r>
          </a:p>
          <a:p>
            <a:pPr lvl="1" rtl="0"/>
            <a:r>
              <a:rPr lang="ja-JP" altLang="en-US"/>
              <a:t>第 </a:t>
            </a:r>
            <a:r>
              <a:rPr lang="en-US" altLang="ja-JP"/>
              <a:t>2 </a:t>
            </a:r>
            <a:r>
              <a:rPr lang="ja-JP" altLang="en-US"/>
              <a:t>レベル</a:t>
            </a:r>
          </a:p>
          <a:p>
            <a:pPr lvl="2" rtl="0"/>
            <a:r>
              <a:rPr lang="ja-JP" altLang="en-US"/>
              <a:t>第 </a:t>
            </a:r>
            <a:r>
              <a:rPr lang="en-US" altLang="ja-JP"/>
              <a:t>3 </a:t>
            </a:r>
            <a:r>
              <a:rPr lang="ja-JP" altLang="en-US"/>
              <a:t>レベル</a:t>
            </a:r>
          </a:p>
          <a:p>
            <a:pPr lvl="3" rtl="0"/>
            <a:r>
              <a:rPr lang="ja-JP" altLang="en-US"/>
              <a:t>第 </a:t>
            </a:r>
            <a:r>
              <a:rPr lang="en-US" altLang="ja-JP"/>
              <a:t>4 </a:t>
            </a:r>
            <a:r>
              <a:rPr lang="ja-JP" altLang="en-US"/>
              <a:t>レベル</a:t>
            </a:r>
          </a:p>
          <a:p>
            <a:pPr lvl="4" rtl="0"/>
            <a:r>
              <a:rPr lang="ja-JP" altLang="en-US"/>
              <a:t>第 </a:t>
            </a:r>
            <a:r>
              <a:rPr lang="en-US" altLang="ja-JP"/>
              <a:t>5 </a:t>
            </a:r>
            <a:r>
              <a:rPr lang="ja-JP" altLang="en-US"/>
              <a:t>レベル</a:t>
            </a:r>
            <a:endParaRPr lang="en-US" dirty="0"/>
          </a:p>
        </p:txBody>
      </p:sp>
      <p:sp>
        <p:nvSpPr>
          <p:cNvPr id="4" name="日付プレースホルダー 3"/>
          <p:cNvSpPr>
            <a:spLocks noGrp="1"/>
          </p:cNvSpPr>
          <p:nvPr>
            <p:ph type="dt" sz="half" idx="10"/>
          </p:nvPr>
        </p:nvSpPr>
        <p:spPr/>
        <p:txBody>
          <a:bodyPr rtlCol="0"/>
          <a:lstStyle/>
          <a:p>
            <a:pPr rtl="0"/>
            <a:fld id="{37C2D6FF-4049-4E56-BCFE-FA87627C1B0E}" type="datetime1">
              <a:rPr lang="ja-JP" altLang="en-US" smtClean="0"/>
              <a:t>2020/9/17</a:t>
            </a:fld>
            <a:endParaRPr lang="en-US"/>
          </a:p>
        </p:txBody>
      </p:sp>
      <p:sp>
        <p:nvSpPr>
          <p:cNvPr id="5" name="フッター プレースホルダー 4"/>
          <p:cNvSpPr>
            <a:spLocks noGrp="1"/>
          </p:cNvSpPr>
          <p:nvPr>
            <p:ph type="ftr" sz="quarter" idx="11"/>
          </p:nvPr>
        </p:nvSpPr>
        <p:spPr/>
        <p:txBody>
          <a:bodyPr rtlCol="0"/>
          <a:lstStyle/>
          <a:p>
            <a:pPr rtl="0"/>
            <a:endParaRPr lang="en-US"/>
          </a:p>
        </p:txBody>
      </p:sp>
      <p:sp>
        <p:nvSpPr>
          <p:cNvPr id="6" name="スライド番号プレースホルダー 5"/>
          <p:cNvSpPr>
            <a:spLocks noGrp="1"/>
          </p:cNvSpPr>
          <p:nvPr>
            <p:ph type="sldNum" sz="quarter" idx="12"/>
          </p:nvPr>
        </p:nvSpPr>
        <p:spPr/>
        <p:txBody>
          <a:bodyPr rtlCol="0"/>
          <a:lstStyle/>
          <a:p>
            <a:pPr rtl="0"/>
            <a:fld id="{34B7E4EF-A1BD-40F4-AB7B-04F084DD991D}" type="slidenum">
              <a:rPr lang="en-US" smtClean="0"/>
              <a:t>‹#›</a:t>
            </a:fld>
            <a:endParaRPr lang="en-US"/>
          </a:p>
        </p:txBody>
      </p:sp>
    </p:spTree>
    <p:extLst>
      <p:ext uri="{BB962C8B-B14F-4D97-AF65-F5344CB8AC3E}">
        <p14:creationId xmlns:p14="http://schemas.microsoft.com/office/powerpoint/2010/main" val="40201269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BA65DA6-09CB-4427-B3A5-DFDB67FB00B4}"/>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79FF7691-54F6-4B77-9B2B-C716283C876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831842F5-9D5C-4A19-8DB4-50B5744DD2A8}"/>
              </a:ext>
            </a:extLst>
          </p:cNvPr>
          <p:cNvSpPr>
            <a:spLocks noGrp="1"/>
          </p:cNvSpPr>
          <p:nvPr>
            <p:ph type="dt" sz="half" idx="10"/>
          </p:nvPr>
        </p:nvSpPr>
        <p:spPr/>
        <p:txBody>
          <a:bodyPr/>
          <a:lstStyle/>
          <a:p>
            <a:fld id="{658260C7-AC6B-4E27-BC8E-A1562699C5CD}" type="datetimeFigureOut">
              <a:rPr kumimoji="1" lang="ja-JP" altLang="en-US" smtClean="0"/>
              <a:t>2020/9/17</a:t>
            </a:fld>
            <a:endParaRPr kumimoji="1" lang="ja-JP" altLang="en-US"/>
          </a:p>
        </p:txBody>
      </p:sp>
      <p:sp>
        <p:nvSpPr>
          <p:cNvPr id="5" name="フッター プレースホルダー 4">
            <a:extLst>
              <a:ext uri="{FF2B5EF4-FFF2-40B4-BE49-F238E27FC236}">
                <a16:creationId xmlns:a16="http://schemas.microsoft.com/office/drawing/2014/main" id="{1E2D89F3-2599-4FF6-B545-EA02068A13A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7D8332B-A657-4F7C-A494-EDD19612D421}"/>
              </a:ext>
            </a:extLst>
          </p:cNvPr>
          <p:cNvSpPr>
            <a:spLocks noGrp="1"/>
          </p:cNvSpPr>
          <p:nvPr>
            <p:ph type="sldNum" sz="quarter" idx="12"/>
          </p:nvPr>
        </p:nvSpPr>
        <p:spPr/>
        <p:txBody>
          <a:bodyPr/>
          <a:lstStyle/>
          <a:p>
            <a:fld id="{EE5CD5DE-5C72-45E3-AF38-980FFDAF1B7C}" type="slidenum">
              <a:rPr kumimoji="1" lang="ja-JP" altLang="en-US" smtClean="0"/>
              <a:t>‹#›</a:t>
            </a:fld>
            <a:endParaRPr kumimoji="1" lang="ja-JP" altLang="en-US"/>
          </a:p>
        </p:txBody>
      </p:sp>
    </p:spTree>
    <p:extLst>
      <p:ext uri="{BB962C8B-B14F-4D97-AF65-F5344CB8AC3E}">
        <p14:creationId xmlns:p14="http://schemas.microsoft.com/office/powerpoint/2010/main" val="4776477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99FBACF-8CD1-406B-BDE1-1AD3DD31E6B4}"/>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15A860E1-AF09-4176-84EF-735110251A8A}"/>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2621FB46-54EA-44DB-BDB8-3746BB9A8FB4}"/>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F0E77DAF-A48E-4F8D-A779-D85C5A202787}"/>
              </a:ext>
            </a:extLst>
          </p:cNvPr>
          <p:cNvSpPr>
            <a:spLocks noGrp="1"/>
          </p:cNvSpPr>
          <p:nvPr>
            <p:ph type="dt" sz="half" idx="10"/>
          </p:nvPr>
        </p:nvSpPr>
        <p:spPr/>
        <p:txBody>
          <a:bodyPr/>
          <a:lstStyle/>
          <a:p>
            <a:fld id="{658260C7-AC6B-4E27-BC8E-A1562699C5CD}" type="datetimeFigureOut">
              <a:rPr kumimoji="1" lang="ja-JP" altLang="en-US" smtClean="0"/>
              <a:t>2020/9/17</a:t>
            </a:fld>
            <a:endParaRPr kumimoji="1" lang="ja-JP" altLang="en-US"/>
          </a:p>
        </p:txBody>
      </p:sp>
      <p:sp>
        <p:nvSpPr>
          <p:cNvPr id="6" name="フッター プレースホルダー 5">
            <a:extLst>
              <a:ext uri="{FF2B5EF4-FFF2-40B4-BE49-F238E27FC236}">
                <a16:creationId xmlns:a16="http://schemas.microsoft.com/office/drawing/2014/main" id="{66B5F85B-AB38-458A-923D-1E6CEA7977E4}"/>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26D72B09-44B8-49E6-B48D-EC485CEEEC3F}"/>
              </a:ext>
            </a:extLst>
          </p:cNvPr>
          <p:cNvSpPr>
            <a:spLocks noGrp="1"/>
          </p:cNvSpPr>
          <p:nvPr>
            <p:ph type="sldNum" sz="quarter" idx="12"/>
          </p:nvPr>
        </p:nvSpPr>
        <p:spPr/>
        <p:txBody>
          <a:bodyPr/>
          <a:lstStyle/>
          <a:p>
            <a:fld id="{EE5CD5DE-5C72-45E3-AF38-980FFDAF1B7C}" type="slidenum">
              <a:rPr kumimoji="1" lang="ja-JP" altLang="en-US" smtClean="0"/>
              <a:t>‹#›</a:t>
            </a:fld>
            <a:endParaRPr kumimoji="1" lang="ja-JP" altLang="en-US"/>
          </a:p>
        </p:txBody>
      </p:sp>
    </p:spTree>
    <p:extLst>
      <p:ext uri="{BB962C8B-B14F-4D97-AF65-F5344CB8AC3E}">
        <p14:creationId xmlns:p14="http://schemas.microsoft.com/office/powerpoint/2010/main" val="40738664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6785749-744E-4952-9DA9-FEDFB55AD47A}"/>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ABB37C25-0066-4B6B-BBD3-01D4D62A735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EC1238EC-D724-40B5-8DB7-F2F6BC8C0BFC}"/>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098FFE94-C59B-436A-B7B3-3E0E6881B8F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051FE72D-2A74-4FE3-8C9B-892BC8D2B7B3}"/>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5C4DAC4B-3B1C-4E86-BD15-E8895B08EBED}"/>
              </a:ext>
            </a:extLst>
          </p:cNvPr>
          <p:cNvSpPr>
            <a:spLocks noGrp="1"/>
          </p:cNvSpPr>
          <p:nvPr>
            <p:ph type="dt" sz="half" idx="10"/>
          </p:nvPr>
        </p:nvSpPr>
        <p:spPr/>
        <p:txBody>
          <a:bodyPr/>
          <a:lstStyle/>
          <a:p>
            <a:fld id="{658260C7-AC6B-4E27-BC8E-A1562699C5CD}" type="datetimeFigureOut">
              <a:rPr kumimoji="1" lang="ja-JP" altLang="en-US" smtClean="0"/>
              <a:t>2020/9/17</a:t>
            </a:fld>
            <a:endParaRPr kumimoji="1" lang="ja-JP" altLang="en-US"/>
          </a:p>
        </p:txBody>
      </p:sp>
      <p:sp>
        <p:nvSpPr>
          <p:cNvPr id="8" name="フッター プレースホルダー 7">
            <a:extLst>
              <a:ext uri="{FF2B5EF4-FFF2-40B4-BE49-F238E27FC236}">
                <a16:creationId xmlns:a16="http://schemas.microsoft.com/office/drawing/2014/main" id="{A870CDA4-87A7-4258-9757-D923467121C0}"/>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22D3F154-CE45-436F-8D9F-ADF9BD0ADB23}"/>
              </a:ext>
            </a:extLst>
          </p:cNvPr>
          <p:cNvSpPr>
            <a:spLocks noGrp="1"/>
          </p:cNvSpPr>
          <p:nvPr>
            <p:ph type="sldNum" sz="quarter" idx="12"/>
          </p:nvPr>
        </p:nvSpPr>
        <p:spPr/>
        <p:txBody>
          <a:bodyPr/>
          <a:lstStyle/>
          <a:p>
            <a:fld id="{EE5CD5DE-5C72-45E3-AF38-980FFDAF1B7C}" type="slidenum">
              <a:rPr kumimoji="1" lang="ja-JP" altLang="en-US" smtClean="0"/>
              <a:t>‹#›</a:t>
            </a:fld>
            <a:endParaRPr kumimoji="1" lang="ja-JP" altLang="en-US"/>
          </a:p>
        </p:txBody>
      </p:sp>
    </p:spTree>
    <p:extLst>
      <p:ext uri="{BB962C8B-B14F-4D97-AF65-F5344CB8AC3E}">
        <p14:creationId xmlns:p14="http://schemas.microsoft.com/office/powerpoint/2010/main" val="10469950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B68A545-8510-4D1E-9A96-A533F5837042}"/>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6C56230B-BCD1-4E97-82DD-168FDFEC7277}"/>
              </a:ext>
            </a:extLst>
          </p:cNvPr>
          <p:cNvSpPr>
            <a:spLocks noGrp="1"/>
          </p:cNvSpPr>
          <p:nvPr>
            <p:ph type="dt" sz="half" idx="10"/>
          </p:nvPr>
        </p:nvSpPr>
        <p:spPr/>
        <p:txBody>
          <a:bodyPr/>
          <a:lstStyle/>
          <a:p>
            <a:fld id="{658260C7-AC6B-4E27-BC8E-A1562699C5CD}" type="datetimeFigureOut">
              <a:rPr kumimoji="1" lang="ja-JP" altLang="en-US" smtClean="0"/>
              <a:t>2020/9/17</a:t>
            </a:fld>
            <a:endParaRPr kumimoji="1" lang="ja-JP" altLang="en-US"/>
          </a:p>
        </p:txBody>
      </p:sp>
      <p:sp>
        <p:nvSpPr>
          <p:cNvPr id="4" name="フッター プレースホルダー 3">
            <a:extLst>
              <a:ext uri="{FF2B5EF4-FFF2-40B4-BE49-F238E27FC236}">
                <a16:creationId xmlns:a16="http://schemas.microsoft.com/office/drawing/2014/main" id="{8033D165-00EA-4F8E-A027-3ED11A2659FF}"/>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36483704-88AA-418E-8615-E2B9332A659F}"/>
              </a:ext>
            </a:extLst>
          </p:cNvPr>
          <p:cNvSpPr>
            <a:spLocks noGrp="1"/>
          </p:cNvSpPr>
          <p:nvPr>
            <p:ph type="sldNum" sz="quarter" idx="12"/>
          </p:nvPr>
        </p:nvSpPr>
        <p:spPr/>
        <p:txBody>
          <a:bodyPr/>
          <a:lstStyle/>
          <a:p>
            <a:fld id="{EE5CD5DE-5C72-45E3-AF38-980FFDAF1B7C}" type="slidenum">
              <a:rPr kumimoji="1" lang="ja-JP" altLang="en-US" smtClean="0"/>
              <a:t>‹#›</a:t>
            </a:fld>
            <a:endParaRPr kumimoji="1" lang="ja-JP" altLang="en-US"/>
          </a:p>
        </p:txBody>
      </p:sp>
    </p:spTree>
    <p:extLst>
      <p:ext uri="{BB962C8B-B14F-4D97-AF65-F5344CB8AC3E}">
        <p14:creationId xmlns:p14="http://schemas.microsoft.com/office/powerpoint/2010/main" val="20620210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11E42B33-2226-4F03-BD4E-6FDB60F28141}"/>
              </a:ext>
            </a:extLst>
          </p:cNvPr>
          <p:cNvSpPr>
            <a:spLocks noGrp="1"/>
          </p:cNvSpPr>
          <p:nvPr>
            <p:ph type="dt" sz="half" idx="10"/>
          </p:nvPr>
        </p:nvSpPr>
        <p:spPr/>
        <p:txBody>
          <a:bodyPr/>
          <a:lstStyle/>
          <a:p>
            <a:fld id="{658260C7-AC6B-4E27-BC8E-A1562699C5CD}" type="datetimeFigureOut">
              <a:rPr kumimoji="1" lang="ja-JP" altLang="en-US" smtClean="0"/>
              <a:t>2020/9/17</a:t>
            </a:fld>
            <a:endParaRPr kumimoji="1" lang="ja-JP" altLang="en-US"/>
          </a:p>
        </p:txBody>
      </p:sp>
      <p:sp>
        <p:nvSpPr>
          <p:cNvPr id="3" name="フッター プレースホルダー 2">
            <a:extLst>
              <a:ext uri="{FF2B5EF4-FFF2-40B4-BE49-F238E27FC236}">
                <a16:creationId xmlns:a16="http://schemas.microsoft.com/office/drawing/2014/main" id="{CAA11FAC-5414-4947-8238-38A7761F3BA4}"/>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C0104E2B-45B7-49E5-B323-994878213CC5}"/>
              </a:ext>
            </a:extLst>
          </p:cNvPr>
          <p:cNvSpPr>
            <a:spLocks noGrp="1"/>
          </p:cNvSpPr>
          <p:nvPr>
            <p:ph type="sldNum" sz="quarter" idx="12"/>
          </p:nvPr>
        </p:nvSpPr>
        <p:spPr/>
        <p:txBody>
          <a:bodyPr/>
          <a:lstStyle/>
          <a:p>
            <a:fld id="{EE5CD5DE-5C72-45E3-AF38-980FFDAF1B7C}" type="slidenum">
              <a:rPr kumimoji="1" lang="ja-JP" altLang="en-US" smtClean="0"/>
              <a:t>‹#›</a:t>
            </a:fld>
            <a:endParaRPr kumimoji="1" lang="ja-JP" altLang="en-US"/>
          </a:p>
        </p:txBody>
      </p:sp>
    </p:spTree>
    <p:extLst>
      <p:ext uri="{BB962C8B-B14F-4D97-AF65-F5344CB8AC3E}">
        <p14:creationId xmlns:p14="http://schemas.microsoft.com/office/powerpoint/2010/main" val="17122098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2DD41C1-F77C-495E-A3CF-CABD8182DD1F}"/>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E962B925-7F54-4D4A-ABF3-F5D803B9D4E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1A9D49D6-AD65-45C6-A7AA-EE30286940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388DFCF7-04EA-4807-81EB-D696CDBCED52}"/>
              </a:ext>
            </a:extLst>
          </p:cNvPr>
          <p:cNvSpPr>
            <a:spLocks noGrp="1"/>
          </p:cNvSpPr>
          <p:nvPr>
            <p:ph type="dt" sz="half" idx="10"/>
          </p:nvPr>
        </p:nvSpPr>
        <p:spPr/>
        <p:txBody>
          <a:bodyPr/>
          <a:lstStyle/>
          <a:p>
            <a:fld id="{658260C7-AC6B-4E27-BC8E-A1562699C5CD}" type="datetimeFigureOut">
              <a:rPr kumimoji="1" lang="ja-JP" altLang="en-US" smtClean="0"/>
              <a:t>2020/9/17</a:t>
            </a:fld>
            <a:endParaRPr kumimoji="1" lang="ja-JP" altLang="en-US"/>
          </a:p>
        </p:txBody>
      </p:sp>
      <p:sp>
        <p:nvSpPr>
          <p:cNvPr id="6" name="フッター プレースホルダー 5">
            <a:extLst>
              <a:ext uri="{FF2B5EF4-FFF2-40B4-BE49-F238E27FC236}">
                <a16:creationId xmlns:a16="http://schemas.microsoft.com/office/drawing/2014/main" id="{099D2449-F609-430F-96B3-58AB3BCBBB82}"/>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5F41B305-E920-4CA0-8CB0-354C9CC826D7}"/>
              </a:ext>
            </a:extLst>
          </p:cNvPr>
          <p:cNvSpPr>
            <a:spLocks noGrp="1"/>
          </p:cNvSpPr>
          <p:nvPr>
            <p:ph type="sldNum" sz="quarter" idx="12"/>
          </p:nvPr>
        </p:nvSpPr>
        <p:spPr/>
        <p:txBody>
          <a:bodyPr/>
          <a:lstStyle/>
          <a:p>
            <a:fld id="{EE5CD5DE-5C72-45E3-AF38-980FFDAF1B7C}" type="slidenum">
              <a:rPr kumimoji="1" lang="ja-JP" altLang="en-US" smtClean="0"/>
              <a:t>‹#›</a:t>
            </a:fld>
            <a:endParaRPr kumimoji="1" lang="ja-JP" altLang="en-US"/>
          </a:p>
        </p:txBody>
      </p:sp>
    </p:spTree>
    <p:extLst>
      <p:ext uri="{BB962C8B-B14F-4D97-AF65-F5344CB8AC3E}">
        <p14:creationId xmlns:p14="http://schemas.microsoft.com/office/powerpoint/2010/main" val="11556239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90FF4B7-D264-42BA-BB23-958BC5AACCCC}"/>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E80828A7-9A3F-45D8-BBF9-7A2EA1F7C5D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5DFE2127-F715-4A1D-B4CA-7EA9B100DE6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FD6ADA43-9881-4D9F-952B-5CD0DA7991F9}"/>
              </a:ext>
            </a:extLst>
          </p:cNvPr>
          <p:cNvSpPr>
            <a:spLocks noGrp="1"/>
          </p:cNvSpPr>
          <p:nvPr>
            <p:ph type="dt" sz="half" idx="10"/>
          </p:nvPr>
        </p:nvSpPr>
        <p:spPr/>
        <p:txBody>
          <a:bodyPr/>
          <a:lstStyle/>
          <a:p>
            <a:fld id="{658260C7-AC6B-4E27-BC8E-A1562699C5CD}" type="datetimeFigureOut">
              <a:rPr kumimoji="1" lang="ja-JP" altLang="en-US" smtClean="0"/>
              <a:t>2020/9/17</a:t>
            </a:fld>
            <a:endParaRPr kumimoji="1" lang="ja-JP" altLang="en-US"/>
          </a:p>
        </p:txBody>
      </p:sp>
      <p:sp>
        <p:nvSpPr>
          <p:cNvPr id="6" name="フッター プレースホルダー 5">
            <a:extLst>
              <a:ext uri="{FF2B5EF4-FFF2-40B4-BE49-F238E27FC236}">
                <a16:creationId xmlns:a16="http://schemas.microsoft.com/office/drawing/2014/main" id="{B1C96D55-6DD4-4C55-BB2D-0AB1018090C0}"/>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8AA46D2D-20F5-4DC2-B910-2F7F5E2BBEA5}"/>
              </a:ext>
            </a:extLst>
          </p:cNvPr>
          <p:cNvSpPr>
            <a:spLocks noGrp="1"/>
          </p:cNvSpPr>
          <p:nvPr>
            <p:ph type="sldNum" sz="quarter" idx="12"/>
          </p:nvPr>
        </p:nvSpPr>
        <p:spPr/>
        <p:txBody>
          <a:bodyPr/>
          <a:lstStyle/>
          <a:p>
            <a:fld id="{EE5CD5DE-5C72-45E3-AF38-980FFDAF1B7C}" type="slidenum">
              <a:rPr kumimoji="1" lang="ja-JP" altLang="en-US" smtClean="0"/>
              <a:t>‹#›</a:t>
            </a:fld>
            <a:endParaRPr kumimoji="1" lang="ja-JP" altLang="en-US"/>
          </a:p>
        </p:txBody>
      </p:sp>
    </p:spTree>
    <p:extLst>
      <p:ext uri="{BB962C8B-B14F-4D97-AF65-F5344CB8AC3E}">
        <p14:creationId xmlns:p14="http://schemas.microsoft.com/office/powerpoint/2010/main" val="38084419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60301D11-4CEA-49CA-ABC2-16DE795C99C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673430BA-0403-4A6B-9BC2-5EF158C0C5C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84B4B6CE-5879-48CE-8541-4E91574A17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8260C7-AC6B-4E27-BC8E-A1562699C5CD}" type="datetimeFigureOut">
              <a:rPr kumimoji="1" lang="ja-JP" altLang="en-US" smtClean="0"/>
              <a:t>2020/9/17</a:t>
            </a:fld>
            <a:endParaRPr kumimoji="1" lang="ja-JP" altLang="en-US"/>
          </a:p>
        </p:txBody>
      </p:sp>
      <p:sp>
        <p:nvSpPr>
          <p:cNvPr id="5" name="フッター プレースホルダー 4">
            <a:extLst>
              <a:ext uri="{FF2B5EF4-FFF2-40B4-BE49-F238E27FC236}">
                <a16:creationId xmlns:a16="http://schemas.microsoft.com/office/drawing/2014/main" id="{3648A6F6-ECEF-49DC-AD6C-6A79A9446E8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2166AA81-04E5-4851-91E5-09138C2F609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5CD5DE-5C72-45E3-AF38-980FFDAF1B7C}" type="slidenum">
              <a:rPr kumimoji="1" lang="ja-JP" altLang="en-US" smtClean="0"/>
              <a:t>‹#›</a:t>
            </a:fld>
            <a:endParaRPr kumimoji="1" lang="ja-JP" altLang="en-US"/>
          </a:p>
        </p:txBody>
      </p:sp>
    </p:spTree>
    <p:extLst>
      <p:ext uri="{BB962C8B-B14F-4D97-AF65-F5344CB8AC3E}">
        <p14:creationId xmlns:p14="http://schemas.microsoft.com/office/powerpoint/2010/main" val="28196136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長方形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7" name="長方形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長方形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タイトル プレースホルダー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pPr rtl="0"/>
            <a:r>
              <a:rPr lang="ja" dirty="0"/>
              <a:t>マスター タイトルの書式設定</a:t>
            </a:r>
            <a:endParaRPr lang="en-US" dirty="0"/>
          </a:p>
        </p:txBody>
      </p:sp>
      <p:sp>
        <p:nvSpPr>
          <p:cNvPr id="3" name="テキスト プレースホルダー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rtl="0"/>
            <a:r>
              <a:rPr lang="ja" dirty="0"/>
              <a:t>マスター テキストの書式設定</a:t>
            </a:r>
          </a:p>
          <a:p>
            <a:pPr lvl="1" rtl="0"/>
            <a:r>
              <a:rPr lang="ja" dirty="0"/>
              <a:t>第 2 レベル</a:t>
            </a:r>
          </a:p>
          <a:p>
            <a:pPr lvl="2" rtl="0"/>
            <a:r>
              <a:rPr lang="ja" dirty="0"/>
              <a:t>第 3 レベル</a:t>
            </a:r>
          </a:p>
          <a:p>
            <a:pPr lvl="3" rtl="0"/>
            <a:r>
              <a:rPr lang="ja" dirty="0"/>
              <a:t>第 4 レベル</a:t>
            </a:r>
          </a:p>
          <a:p>
            <a:pPr lvl="4" rtl="0"/>
            <a:r>
              <a:rPr lang="ja" dirty="0"/>
              <a:t>第 5 レベル</a:t>
            </a:r>
            <a:endParaRPr lang="en-US" dirty="0"/>
          </a:p>
        </p:txBody>
      </p:sp>
      <p:sp>
        <p:nvSpPr>
          <p:cNvPr id="4" name="日付プレースホルダー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latin typeface="Meiryo UI" panose="020B0604030504040204" pitchFamily="50" charset="-128"/>
                <a:ea typeface="Meiryo UI" panose="020B0604030504040204" pitchFamily="50" charset="-128"/>
              </a:defRPr>
            </a:lvl1pPr>
          </a:lstStyle>
          <a:p>
            <a:fld id="{F5803612-7A93-4559-B8B6-11F86DCD04EA}" type="datetime1">
              <a:rPr lang="ja-JP" altLang="en-US" smtClean="0"/>
              <a:t>2020/9/17</a:t>
            </a:fld>
            <a:endParaRPr lang="en-US" dirty="0"/>
          </a:p>
        </p:txBody>
      </p:sp>
      <p:sp>
        <p:nvSpPr>
          <p:cNvPr id="5" name="フッター プレースホルダー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latin typeface="Meiryo UI" panose="020B0604030504040204" pitchFamily="50" charset="-128"/>
                <a:ea typeface="Meiryo UI" panose="020B0604030504040204" pitchFamily="50" charset="-128"/>
              </a:defRPr>
            </a:lvl1pPr>
          </a:lstStyle>
          <a:p>
            <a:endParaRPr lang="en-US" dirty="0"/>
          </a:p>
        </p:txBody>
      </p:sp>
      <p:sp>
        <p:nvSpPr>
          <p:cNvPr id="6" name="スライド番号プレースホルダー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800">
                <a:solidFill>
                  <a:schemeClr val="tx1">
                    <a:lumMod val="75000"/>
                    <a:lumOff val="25000"/>
                  </a:schemeClr>
                </a:solidFill>
                <a:latin typeface="Meiryo UI" panose="020B0604030504040204" pitchFamily="50" charset="-128"/>
                <a:ea typeface="Meiryo UI" panose="020B0604030504040204" pitchFamily="50" charset="-128"/>
              </a:defRPr>
            </a:lvl1pPr>
          </a:lstStyle>
          <a:p>
            <a:fld id="{34B7E4EF-A1BD-40F4-AB7B-04F084DD991D}" type="slidenum">
              <a:rPr lang="en-US" smtClean="0"/>
              <a:pPr/>
              <a:t>‹#›</a:t>
            </a:fld>
            <a:endParaRPr lang="en-US" dirty="0"/>
          </a:p>
        </p:txBody>
      </p:sp>
    </p:spTree>
    <p:extLst>
      <p:ext uri="{BB962C8B-B14F-4D97-AF65-F5344CB8AC3E}">
        <p14:creationId xmlns:p14="http://schemas.microsoft.com/office/powerpoint/2010/main" val="10868384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p:txStyles>
    <p:titleStyle>
      <a:lvl1pPr algn="l" defTabSz="914400" rtl="0" eaLnBrk="1" latinLnBrk="0" hangingPunct="1">
        <a:lnSpc>
          <a:spcPct val="90000"/>
        </a:lnSpc>
        <a:spcBef>
          <a:spcPct val="0"/>
        </a:spcBef>
        <a:buNone/>
        <a:defRPr kumimoji="1" lang="en-US" sz="4000" i="0" kern="1200" cap="none" spc="0" baseline="0" dirty="0">
          <a:solidFill>
            <a:schemeClr val="tx1">
              <a:lumMod val="85000"/>
              <a:lumOff val="15000"/>
            </a:schemeClr>
          </a:solidFill>
          <a:effectLst/>
          <a:latin typeface="Meiryo UI" panose="020B0604030504040204" pitchFamily="50" charset="-128"/>
          <a:ea typeface="Meiryo UI" panose="020B0604030504040204" pitchFamily="50" charset="-128"/>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kumimoji="1" sz="1500" kern="1200">
          <a:solidFill>
            <a:schemeClr val="tx1"/>
          </a:solidFill>
          <a:latin typeface="Meiryo UI" panose="020B0604030504040204" pitchFamily="50" charset="-128"/>
          <a:ea typeface="Meiryo UI" panose="020B0604030504040204" pitchFamily="50" charset="-128"/>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kumimoji="1" sz="1300" kern="1200">
          <a:solidFill>
            <a:schemeClr val="tx1"/>
          </a:solidFill>
          <a:latin typeface="Meiryo UI" panose="020B0604030504040204" pitchFamily="50" charset="-128"/>
          <a:ea typeface="Meiryo UI" panose="020B0604030504040204" pitchFamily="50" charset="-128"/>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kumimoji="1" sz="1200" kern="1200">
          <a:solidFill>
            <a:schemeClr val="tx1"/>
          </a:solidFill>
          <a:latin typeface="Meiryo UI" panose="020B0604030504040204" pitchFamily="50" charset="-128"/>
          <a:ea typeface="Meiryo UI" panose="020B0604030504040204" pitchFamily="50" charset="-128"/>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kumimoji="1" sz="1200" kern="1200">
          <a:solidFill>
            <a:schemeClr val="tx1"/>
          </a:solidFill>
          <a:latin typeface="Meiryo UI" panose="020B0604030504040204" pitchFamily="50" charset="-128"/>
          <a:ea typeface="Meiryo UI" panose="020B0604030504040204" pitchFamily="50" charset="-128"/>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kumimoji="1" sz="1200" kern="1200">
          <a:solidFill>
            <a:schemeClr val="tx1"/>
          </a:solidFill>
          <a:latin typeface="Meiryo UI" panose="020B0604030504040204" pitchFamily="50" charset="-128"/>
          <a:ea typeface="Meiryo UI" panose="020B0604030504040204" pitchFamily="50" charset="-128"/>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kumimoji="1"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kumimoji="1"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kumimoji="1"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kumimoji="1" sz="14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18.xml"/><Relationship Id="rId1" Type="http://schemas.openxmlformats.org/officeDocument/2006/relationships/tags" Target="../tags/tag10.xml"/><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slides/_rels/slide13.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35.svg"/><Relationship Id="rId13" Type="http://schemas.openxmlformats.org/officeDocument/2006/relationships/image" Target="../media/image40.png"/><Relationship Id="rId3" Type="http://schemas.openxmlformats.org/officeDocument/2006/relationships/image" Target="../media/image30.png"/><Relationship Id="rId7" Type="http://schemas.openxmlformats.org/officeDocument/2006/relationships/image" Target="../media/image34.png"/><Relationship Id="rId12" Type="http://schemas.openxmlformats.org/officeDocument/2006/relationships/image" Target="../media/image39.svg"/><Relationship Id="rId2" Type="http://schemas.openxmlformats.org/officeDocument/2006/relationships/slideLayout" Target="../slideLayouts/slideLayout7.xml"/><Relationship Id="rId16" Type="http://schemas.openxmlformats.org/officeDocument/2006/relationships/image" Target="../media/image43.svg"/><Relationship Id="rId1" Type="http://schemas.openxmlformats.org/officeDocument/2006/relationships/tags" Target="../tags/tag11.xml"/><Relationship Id="rId6" Type="http://schemas.openxmlformats.org/officeDocument/2006/relationships/image" Target="../media/image33.svg"/><Relationship Id="rId11" Type="http://schemas.openxmlformats.org/officeDocument/2006/relationships/image" Target="../media/image38.png"/><Relationship Id="rId5" Type="http://schemas.openxmlformats.org/officeDocument/2006/relationships/image" Target="../media/image32.png"/><Relationship Id="rId15" Type="http://schemas.openxmlformats.org/officeDocument/2006/relationships/image" Target="../media/image42.png"/><Relationship Id="rId10" Type="http://schemas.openxmlformats.org/officeDocument/2006/relationships/image" Target="../media/image37.svg"/><Relationship Id="rId4" Type="http://schemas.openxmlformats.org/officeDocument/2006/relationships/image" Target="../media/image31.svg"/><Relationship Id="rId9" Type="http://schemas.openxmlformats.org/officeDocument/2006/relationships/image" Target="../media/image36.png"/><Relationship Id="rId14" Type="http://schemas.openxmlformats.org/officeDocument/2006/relationships/image" Target="../media/image41.svg"/></Relationships>
</file>

<file path=ppt/slides/_rels/slide15.xml.rels><?xml version="1.0" encoding="UTF-8" standalone="yes"?>
<Relationships xmlns="http://schemas.openxmlformats.org/package/2006/relationships"><Relationship Id="rId8" Type="http://schemas.openxmlformats.org/officeDocument/2006/relationships/image" Target="../media/image35.svg"/><Relationship Id="rId13" Type="http://schemas.openxmlformats.org/officeDocument/2006/relationships/image" Target="../media/image40.png"/><Relationship Id="rId18" Type="http://schemas.openxmlformats.org/officeDocument/2006/relationships/image" Target="../media/image45.svg"/><Relationship Id="rId3" Type="http://schemas.openxmlformats.org/officeDocument/2006/relationships/image" Target="../media/image30.png"/><Relationship Id="rId21" Type="http://schemas.openxmlformats.org/officeDocument/2006/relationships/image" Target="../media/image48.png"/><Relationship Id="rId7" Type="http://schemas.openxmlformats.org/officeDocument/2006/relationships/image" Target="../media/image34.png"/><Relationship Id="rId12" Type="http://schemas.openxmlformats.org/officeDocument/2006/relationships/image" Target="../media/image39.svg"/><Relationship Id="rId17" Type="http://schemas.openxmlformats.org/officeDocument/2006/relationships/image" Target="../media/image44.png"/><Relationship Id="rId25" Type="http://schemas.openxmlformats.org/officeDocument/2006/relationships/image" Target="../media/image52.png"/><Relationship Id="rId2" Type="http://schemas.openxmlformats.org/officeDocument/2006/relationships/slideLayout" Target="../slideLayouts/slideLayout7.xml"/><Relationship Id="rId16" Type="http://schemas.openxmlformats.org/officeDocument/2006/relationships/image" Target="../media/image43.svg"/><Relationship Id="rId20" Type="http://schemas.openxmlformats.org/officeDocument/2006/relationships/image" Target="../media/image47.svg"/><Relationship Id="rId1" Type="http://schemas.openxmlformats.org/officeDocument/2006/relationships/tags" Target="../tags/tag12.xml"/><Relationship Id="rId6" Type="http://schemas.openxmlformats.org/officeDocument/2006/relationships/image" Target="../media/image33.svg"/><Relationship Id="rId11" Type="http://schemas.openxmlformats.org/officeDocument/2006/relationships/image" Target="../media/image38.png"/><Relationship Id="rId24" Type="http://schemas.openxmlformats.org/officeDocument/2006/relationships/image" Target="../media/image51.png"/><Relationship Id="rId5" Type="http://schemas.openxmlformats.org/officeDocument/2006/relationships/image" Target="../media/image32.png"/><Relationship Id="rId15" Type="http://schemas.openxmlformats.org/officeDocument/2006/relationships/image" Target="../media/image42.png"/><Relationship Id="rId23" Type="http://schemas.openxmlformats.org/officeDocument/2006/relationships/image" Target="../media/image50.svg"/><Relationship Id="rId10" Type="http://schemas.openxmlformats.org/officeDocument/2006/relationships/image" Target="../media/image37.svg"/><Relationship Id="rId19" Type="http://schemas.openxmlformats.org/officeDocument/2006/relationships/image" Target="../media/image46.png"/><Relationship Id="rId4" Type="http://schemas.openxmlformats.org/officeDocument/2006/relationships/image" Target="../media/image31.svg"/><Relationship Id="rId9" Type="http://schemas.openxmlformats.org/officeDocument/2006/relationships/image" Target="../media/image36.png"/><Relationship Id="rId14" Type="http://schemas.openxmlformats.org/officeDocument/2006/relationships/image" Target="../media/image41.svg"/><Relationship Id="rId22" Type="http://schemas.openxmlformats.org/officeDocument/2006/relationships/image" Target="../media/image49.png"/></Relationships>
</file>

<file path=ppt/slides/_rels/slide16.xml.rels><?xml version="1.0" encoding="UTF-8" standalone="yes"?>
<Relationships xmlns="http://schemas.openxmlformats.org/package/2006/relationships"><Relationship Id="rId8" Type="http://schemas.openxmlformats.org/officeDocument/2006/relationships/image" Target="../media/image37.svg"/><Relationship Id="rId13" Type="http://schemas.openxmlformats.org/officeDocument/2006/relationships/image" Target="../media/image42.png"/><Relationship Id="rId18" Type="http://schemas.openxmlformats.org/officeDocument/2006/relationships/image" Target="../media/image50.svg"/><Relationship Id="rId3" Type="http://schemas.openxmlformats.org/officeDocument/2006/relationships/image" Target="../media/image32.png"/><Relationship Id="rId7" Type="http://schemas.openxmlformats.org/officeDocument/2006/relationships/image" Target="../media/image36.png"/><Relationship Id="rId12" Type="http://schemas.openxmlformats.org/officeDocument/2006/relationships/image" Target="../media/image41.svg"/><Relationship Id="rId17" Type="http://schemas.openxmlformats.org/officeDocument/2006/relationships/image" Target="../media/image49.png"/><Relationship Id="rId2" Type="http://schemas.openxmlformats.org/officeDocument/2006/relationships/slideLayout" Target="../slideLayouts/slideLayout7.xml"/><Relationship Id="rId16" Type="http://schemas.openxmlformats.org/officeDocument/2006/relationships/image" Target="../media/image47.svg"/><Relationship Id="rId20" Type="http://schemas.openxmlformats.org/officeDocument/2006/relationships/image" Target="../media/image31.svg"/><Relationship Id="rId1" Type="http://schemas.openxmlformats.org/officeDocument/2006/relationships/tags" Target="../tags/tag13.xml"/><Relationship Id="rId6" Type="http://schemas.openxmlformats.org/officeDocument/2006/relationships/image" Target="../media/image35.svg"/><Relationship Id="rId11" Type="http://schemas.openxmlformats.org/officeDocument/2006/relationships/image" Target="../media/image40.png"/><Relationship Id="rId5" Type="http://schemas.openxmlformats.org/officeDocument/2006/relationships/image" Target="../media/image34.png"/><Relationship Id="rId15" Type="http://schemas.openxmlformats.org/officeDocument/2006/relationships/image" Target="../media/image46.png"/><Relationship Id="rId10" Type="http://schemas.openxmlformats.org/officeDocument/2006/relationships/image" Target="../media/image39.svg"/><Relationship Id="rId19" Type="http://schemas.openxmlformats.org/officeDocument/2006/relationships/image" Target="../media/image30.png"/><Relationship Id="rId4" Type="http://schemas.openxmlformats.org/officeDocument/2006/relationships/image" Target="../media/image33.svg"/><Relationship Id="rId9" Type="http://schemas.openxmlformats.org/officeDocument/2006/relationships/image" Target="../media/image38.png"/><Relationship Id="rId14" Type="http://schemas.openxmlformats.org/officeDocument/2006/relationships/image" Target="../media/image43.svg"/></Relationships>
</file>

<file path=ppt/slides/_rels/slide1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slideLayout" Target="../slideLayouts/slideLayout2.xml"/><Relationship Id="rId1" Type="http://schemas.openxmlformats.org/officeDocument/2006/relationships/tags" Target="../tags/tag14.xml"/><Relationship Id="rId6" Type="http://schemas.openxmlformats.org/officeDocument/2006/relationships/image" Target="../media/image56.svg"/><Relationship Id="rId5" Type="http://schemas.openxmlformats.org/officeDocument/2006/relationships/image" Target="../media/image55.png"/><Relationship Id="rId4" Type="http://schemas.openxmlformats.org/officeDocument/2006/relationships/image" Target="../media/image54.svg"/></Relationships>
</file>

<file path=ppt/slides/_rels/slide1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slideLayout" Target="../slideLayouts/slideLayout2.xml"/><Relationship Id="rId1" Type="http://schemas.openxmlformats.org/officeDocument/2006/relationships/tags" Target="../tags/tag15.xml"/><Relationship Id="rId6" Type="http://schemas.openxmlformats.org/officeDocument/2006/relationships/image" Target="../media/image54.svg"/><Relationship Id="rId5" Type="http://schemas.openxmlformats.org/officeDocument/2006/relationships/image" Target="../media/image53.png"/><Relationship Id="rId4" Type="http://schemas.openxmlformats.org/officeDocument/2006/relationships/image" Target="../media/image57.svg"/></Relationships>
</file>

<file path=ppt/slides/_rels/slide1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s/_rels/slide20.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24.xml.rels><?xml version="1.0" encoding="UTF-8" standalone="yes"?>
<Relationships xmlns="http://schemas.openxmlformats.org/package/2006/relationships"><Relationship Id="rId8" Type="http://schemas.openxmlformats.org/officeDocument/2006/relationships/image" Target="../media/image62.svg"/><Relationship Id="rId3" Type="http://schemas.openxmlformats.org/officeDocument/2006/relationships/image" Target="../media/image53.png"/><Relationship Id="rId7" Type="http://schemas.openxmlformats.org/officeDocument/2006/relationships/image" Target="../media/image61.png"/><Relationship Id="rId2" Type="http://schemas.openxmlformats.org/officeDocument/2006/relationships/slideLayout" Target="../slideLayouts/slideLayout7.xml"/><Relationship Id="rId1" Type="http://schemas.openxmlformats.org/officeDocument/2006/relationships/tags" Target="../tags/tag18.xml"/><Relationship Id="rId6" Type="http://schemas.openxmlformats.org/officeDocument/2006/relationships/image" Target="../media/image60.svg"/><Relationship Id="rId5" Type="http://schemas.openxmlformats.org/officeDocument/2006/relationships/image" Target="../media/image59.png"/><Relationship Id="rId4" Type="http://schemas.openxmlformats.org/officeDocument/2006/relationships/image" Target="../media/image54.svg"/></Relationships>
</file>

<file path=ppt/slides/_rels/slide25.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7.xml"/><Relationship Id="rId1" Type="http://schemas.openxmlformats.org/officeDocument/2006/relationships/tags" Target="../tags/tag3.xml"/><Relationship Id="rId4" Type="http://schemas.openxmlformats.org/officeDocument/2006/relationships/image" Target="../media/image9.sv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7.xml"/><Relationship Id="rId1" Type="http://schemas.openxmlformats.org/officeDocument/2006/relationships/tags" Target="../tags/tag4.xml"/><Relationship Id="rId4" Type="http://schemas.openxmlformats.org/officeDocument/2006/relationships/image" Target="../media/image11.sv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7.xml"/><Relationship Id="rId1" Type="http://schemas.openxmlformats.org/officeDocument/2006/relationships/tags" Target="../tags/tag5.xml"/><Relationship Id="rId4" Type="http://schemas.openxmlformats.org/officeDocument/2006/relationships/image" Target="../media/image13.sv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17.xml"/><Relationship Id="rId1" Type="http://schemas.openxmlformats.org/officeDocument/2006/relationships/tags" Target="../tags/tag7.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slides/_rels/slide8.xml.rels><?xml version="1.0" encoding="UTF-8" standalone="yes"?>
<Relationships xmlns="http://schemas.openxmlformats.org/package/2006/relationships"><Relationship Id="rId3" Type="http://schemas.microsoft.com/office/2017/06/relationships/model3d" Target="../media/model3d1.glb"/><Relationship Id="rId2" Type="http://schemas.openxmlformats.org/officeDocument/2006/relationships/slideLayout" Target="../slideLayouts/slideLayout18.xml"/><Relationship Id="rId1" Type="http://schemas.openxmlformats.org/officeDocument/2006/relationships/tags" Target="../tags/tag8.xml"/><Relationship Id="rId6" Type="http://schemas.openxmlformats.org/officeDocument/2006/relationships/hyperlink" Target="https://publicdomainq.net/waterdrop-0006066/" TargetMode="External"/><Relationship Id="rId5" Type="http://schemas.openxmlformats.org/officeDocument/2006/relationships/image" Target="../media/image23.jp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19">
            <a:extLst>
              <a:ext uri="{FF2B5EF4-FFF2-40B4-BE49-F238E27FC236}">
                <a16:creationId xmlns:a16="http://schemas.microsoft.com/office/drawing/2014/main" id="{B4D3D850-2041-4B7C-AED9-54DA385B14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図 6" descr="雲の上で編隊を作るスカイダイバー">
            <a:extLst>
              <a:ext uri="{FF2B5EF4-FFF2-40B4-BE49-F238E27FC236}">
                <a16:creationId xmlns:a16="http://schemas.microsoft.com/office/drawing/2014/main" id="{87006035-D287-41AF-BAB5-5696AA27EB6A}"/>
              </a:ext>
            </a:extLst>
          </p:cNvPr>
          <p:cNvPicPr>
            <a:picLocks noChangeAspect="1"/>
          </p:cNvPicPr>
          <p:nvPr/>
        </p:nvPicPr>
        <p:blipFill rotWithShape="1">
          <a:blip r:embed="rId3">
            <a:extLst>
              <a:ext uri="{28A0092B-C50C-407E-A947-70E740481C1C}">
                <a14:useLocalDpi xmlns:a14="http://schemas.microsoft.com/office/drawing/2010/main" val="0"/>
              </a:ext>
            </a:extLst>
          </a:blip>
          <a:srcRect l="25862" r="14804" b="-1"/>
          <a:stretch/>
        </p:blipFill>
        <p:spPr>
          <a:xfrm>
            <a:off x="20" y="10"/>
            <a:ext cx="6095980" cy="6857990"/>
          </a:xfrm>
          <a:prstGeom prst="rect">
            <a:avLst/>
          </a:prstGeom>
        </p:spPr>
      </p:pic>
      <p:pic>
        <p:nvPicPr>
          <p:cNvPr id="5" name="図 4" descr="夜明けにボートを漕いでいるチーム">
            <a:extLst>
              <a:ext uri="{FF2B5EF4-FFF2-40B4-BE49-F238E27FC236}">
                <a16:creationId xmlns:a16="http://schemas.microsoft.com/office/drawing/2014/main" id="{F724DF98-A882-4450-A205-71EF21AB6664}"/>
              </a:ext>
            </a:extLst>
          </p:cNvPr>
          <p:cNvPicPr>
            <a:picLocks noChangeAspect="1"/>
          </p:cNvPicPr>
          <p:nvPr/>
        </p:nvPicPr>
        <p:blipFill rotWithShape="1">
          <a:blip r:embed="rId4">
            <a:extLst>
              <a:ext uri="{28A0092B-C50C-407E-A947-70E740481C1C}">
                <a14:useLocalDpi xmlns:a14="http://schemas.microsoft.com/office/drawing/2010/main" val="0"/>
              </a:ext>
            </a:extLst>
          </a:blip>
          <a:srcRect l="20778" r="20778"/>
          <a:stretch/>
        </p:blipFill>
        <p:spPr>
          <a:xfrm>
            <a:off x="6096000" y="10"/>
            <a:ext cx="6096000" cy="6857990"/>
          </a:xfrm>
          <a:prstGeom prst="rect">
            <a:avLst/>
          </a:prstGeom>
        </p:spPr>
      </p:pic>
      <p:sp>
        <p:nvSpPr>
          <p:cNvPr id="23" name="Rectangle 21">
            <a:extLst>
              <a:ext uri="{FF2B5EF4-FFF2-40B4-BE49-F238E27FC236}">
                <a16:creationId xmlns:a16="http://schemas.microsoft.com/office/drawing/2014/main" id="{B497CCB5-5FC2-473C-AFCC-2430CEF1DF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409915" y="1742916"/>
            <a:ext cx="3372170" cy="337216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ame 23">
            <a:extLst>
              <a:ext uri="{FF2B5EF4-FFF2-40B4-BE49-F238E27FC236}">
                <a16:creationId xmlns:a16="http://schemas.microsoft.com/office/drawing/2014/main" id="{599C8C75-BFDF-44E7-A028-EEB5EDD588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971277" y="1304278"/>
            <a:ext cx="4249446" cy="4249444"/>
          </a:xfrm>
          <a:prstGeom prst="frame">
            <a:avLst>
              <a:gd name="adj1" fmla="val 1195"/>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字幕 2">
            <a:extLst>
              <a:ext uri="{FF2B5EF4-FFF2-40B4-BE49-F238E27FC236}">
                <a16:creationId xmlns:a16="http://schemas.microsoft.com/office/drawing/2014/main" id="{70006259-5E64-4A53-92D8-AC91D011BD9A}"/>
              </a:ext>
            </a:extLst>
          </p:cNvPr>
          <p:cNvSpPr>
            <a:spLocks noGrp="1"/>
          </p:cNvSpPr>
          <p:nvPr>
            <p:ph type="subTitle" idx="1"/>
          </p:nvPr>
        </p:nvSpPr>
        <p:spPr>
          <a:xfrm>
            <a:off x="4745528" y="4201466"/>
            <a:ext cx="2700944" cy="659993"/>
          </a:xfrm>
          <a:noFill/>
        </p:spPr>
        <p:txBody>
          <a:bodyPr>
            <a:noAutofit/>
          </a:bodyPr>
          <a:lstStyle/>
          <a:p>
            <a:endParaRPr kumimoji="1" lang="en-US" altLang="ja-JP" sz="1200" b="1" dirty="0">
              <a:solidFill>
                <a:srgbClr val="080808"/>
              </a:solidFill>
              <a:latin typeface="+mn-ea"/>
            </a:endParaRPr>
          </a:p>
          <a:p>
            <a:r>
              <a:rPr kumimoji="1" lang="ja-JP" altLang="en-US" sz="1200" b="1" dirty="0">
                <a:solidFill>
                  <a:srgbClr val="080808"/>
                </a:solidFill>
                <a:latin typeface="+mn-ea"/>
              </a:rPr>
              <a:t>一般社団法人日本金型工業会　</a:t>
            </a:r>
            <a:endParaRPr kumimoji="1" lang="en-US" altLang="ja-JP" sz="1200" b="1" dirty="0">
              <a:solidFill>
                <a:srgbClr val="080808"/>
              </a:solidFill>
              <a:latin typeface="+mn-ea"/>
            </a:endParaRPr>
          </a:p>
          <a:p>
            <a:r>
              <a:rPr kumimoji="1" lang="ja-JP" altLang="en-US" sz="1200" b="1" dirty="0">
                <a:solidFill>
                  <a:srgbClr val="080808"/>
                </a:solidFill>
                <a:latin typeface="+mn-ea"/>
              </a:rPr>
              <a:t>経営労務委員会</a:t>
            </a:r>
          </a:p>
        </p:txBody>
      </p:sp>
      <p:sp>
        <p:nvSpPr>
          <p:cNvPr id="2" name="タイトル 1">
            <a:extLst>
              <a:ext uri="{FF2B5EF4-FFF2-40B4-BE49-F238E27FC236}">
                <a16:creationId xmlns:a16="http://schemas.microsoft.com/office/drawing/2014/main" id="{8E222DF1-F034-4FDE-AADB-1E52E25480A3}"/>
              </a:ext>
            </a:extLst>
          </p:cNvPr>
          <p:cNvSpPr>
            <a:spLocks noGrp="1"/>
          </p:cNvSpPr>
          <p:nvPr>
            <p:ph type="ctrTitle"/>
          </p:nvPr>
        </p:nvSpPr>
        <p:spPr>
          <a:xfrm>
            <a:off x="4286858" y="2545582"/>
            <a:ext cx="3618284" cy="1345720"/>
          </a:xfrm>
          <a:noFill/>
        </p:spPr>
        <p:txBody>
          <a:bodyPr anchor="ctr">
            <a:noAutofit/>
          </a:bodyPr>
          <a:lstStyle/>
          <a:p>
            <a:pPr>
              <a:lnSpc>
                <a:spcPct val="150000"/>
              </a:lnSpc>
            </a:pPr>
            <a:r>
              <a:rPr kumimoji="1" lang="ja-JP" altLang="en-US" sz="2800" b="1" dirty="0">
                <a:solidFill>
                  <a:srgbClr val="080808"/>
                </a:solidFill>
                <a:latin typeface="+mj-ea"/>
              </a:rPr>
              <a:t>令和時代の</a:t>
            </a:r>
            <a:br>
              <a:rPr kumimoji="1" lang="en-US" altLang="ja-JP" sz="2800" b="1" dirty="0">
                <a:solidFill>
                  <a:srgbClr val="080808"/>
                </a:solidFill>
                <a:latin typeface="+mj-ea"/>
              </a:rPr>
            </a:br>
            <a:r>
              <a:rPr kumimoji="1" lang="ja-JP" altLang="en-US" sz="2800" b="1" dirty="0">
                <a:solidFill>
                  <a:srgbClr val="080808"/>
                </a:solidFill>
                <a:latin typeface="+mj-ea"/>
              </a:rPr>
              <a:t>金型産業ビジョン　</a:t>
            </a:r>
            <a:br>
              <a:rPr kumimoji="1" lang="en-US" altLang="ja-JP" sz="2800" b="1" dirty="0">
                <a:solidFill>
                  <a:srgbClr val="080808"/>
                </a:solidFill>
                <a:latin typeface="+mj-ea"/>
              </a:rPr>
            </a:br>
            <a:r>
              <a:rPr lang="ja-JP" altLang="en-US" sz="2800" b="1" dirty="0">
                <a:solidFill>
                  <a:srgbClr val="080808"/>
                </a:solidFill>
                <a:latin typeface="+mj-ea"/>
              </a:rPr>
              <a:t>要約</a:t>
            </a:r>
            <a:r>
              <a:rPr kumimoji="1" lang="ja-JP" altLang="en-US" sz="2800" b="1" dirty="0">
                <a:solidFill>
                  <a:srgbClr val="080808"/>
                </a:solidFill>
                <a:latin typeface="+mj-ea"/>
              </a:rPr>
              <a:t>版</a:t>
            </a:r>
          </a:p>
        </p:txBody>
      </p:sp>
      <p:sp>
        <p:nvSpPr>
          <p:cNvPr id="9" name="テキスト ボックス 7">
            <a:extLst>
              <a:ext uri="{FF2B5EF4-FFF2-40B4-BE49-F238E27FC236}">
                <a16:creationId xmlns:a16="http://schemas.microsoft.com/office/drawing/2014/main" id="{78555D97-588B-499E-BB82-D95C7E460F1F}"/>
              </a:ext>
            </a:extLst>
          </p:cNvPr>
          <p:cNvSpPr txBox="1"/>
          <p:nvPr/>
        </p:nvSpPr>
        <p:spPr>
          <a:xfrm>
            <a:off x="5638983" y="5029694"/>
            <a:ext cx="914033" cy="307777"/>
          </a:xfrm>
          <a:prstGeom prst="rect">
            <a:avLst/>
          </a:prstGeom>
          <a:noFill/>
        </p:spPr>
        <p:txBody>
          <a:bodyPr wrap="none" rtlCol="0">
            <a:spAutoFit/>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r>
              <a:rPr kumimoji="1" lang="en-US" altLang="ja-JP" sz="1400" dirty="0">
                <a:solidFill>
                  <a:schemeClr val="bg1">
                    <a:lumMod val="65000"/>
                  </a:schemeClr>
                </a:solidFill>
              </a:rPr>
              <a:t>2020.9.17</a:t>
            </a:r>
          </a:p>
        </p:txBody>
      </p:sp>
    </p:spTree>
    <p:custDataLst>
      <p:tags r:id="rId1"/>
    </p:custDataLst>
    <p:extLst>
      <p:ext uri="{BB962C8B-B14F-4D97-AF65-F5344CB8AC3E}">
        <p14:creationId xmlns:p14="http://schemas.microsoft.com/office/powerpoint/2010/main" val="3613262260"/>
      </p:ext>
    </p:extLst>
  </p:cSld>
  <p:clrMapOvr>
    <a:masterClrMapping/>
  </p:clrMapOvr>
  <mc:AlternateContent xmlns:mc="http://schemas.openxmlformats.org/markup-compatibility/2006" xmlns:p14="http://schemas.microsoft.com/office/powerpoint/2010/main">
    <mc:Choice Requires="p14">
      <p:transition spd="slow" p14:dur="2000" advTm="9054"/>
    </mc:Choice>
    <mc:Fallback xmlns="">
      <p:transition spd="slow" advTm="9054"/>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6" name="フローチャート: 処理 5">
            <a:extLst>
              <a:ext uri="{FF2B5EF4-FFF2-40B4-BE49-F238E27FC236}">
                <a16:creationId xmlns:a16="http://schemas.microsoft.com/office/drawing/2014/main" id="{25FB2A18-97E8-4C23-8D20-E612A8263B32}"/>
              </a:ext>
            </a:extLst>
          </p:cNvPr>
          <p:cNvSpPr/>
          <p:nvPr/>
        </p:nvSpPr>
        <p:spPr>
          <a:xfrm>
            <a:off x="4263152" y="4271358"/>
            <a:ext cx="3563269" cy="1754412"/>
          </a:xfrm>
          <a:prstGeom prst="flowChartProcess">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457200" eaLnBrk="0" fontAlgn="base" latinLnBrk="0" hangingPunct="0">
              <a:lnSpc>
                <a:spcPct val="100000"/>
              </a:lnSpc>
              <a:spcBef>
                <a:spcPct val="0"/>
              </a:spcBef>
              <a:spcAft>
                <a:spcPct val="0"/>
              </a:spcAft>
              <a:buClrTx/>
              <a:buSzTx/>
              <a:buFontTx/>
              <a:buNone/>
              <a:tabLst/>
              <a:defRPr/>
            </a:pPr>
            <a:r>
              <a:rPr kumimoji="0" lang="ja-JP" altLang="en-US" sz="2800" b="1" i="0" u="none" strike="noStrike" kern="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rPr>
              <a:t>既存の顧客提供価値</a:t>
            </a:r>
          </a:p>
          <a:p>
            <a:pPr marL="0" marR="0" lvl="0" indent="0" algn="ctr" defTabSz="457200" eaLnBrk="0" fontAlgn="base" latinLnBrk="0" hangingPunct="0">
              <a:lnSpc>
                <a:spcPct val="100000"/>
              </a:lnSpc>
              <a:spcBef>
                <a:spcPct val="0"/>
              </a:spcBef>
              <a:spcAft>
                <a:spcPct val="0"/>
              </a:spcAft>
              <a:buClrTx/>
              <a:buSzTx/>
              <a:buFontTx/>
              <a:buNone/>
              <a:tabLst/>
              <a:defRPr/>
            </a:pPr>
            <a:r>
              <a:rPr kumimoji="0" lang="ja-JP" altLang="en-US" sz="1600" kern="0" dirty="0">
                <a:solidFill>
                  <a:prstClr val="black"/>
                </a:solidFill>
                <a:latin typeface="Calibri" panose="020F0502020204030204"/>
                <a:ea typeface="メイリオ" panose="020B0604030504040204" pitchFamily="50" charset="-128"/>
              </a:rPr>
              <a:t>（スペックに従ってモノを生産）</a:t>
            </a:r>
            <a:endParaRPr kumimoji="0" lang="ja-JP" altLang="en-US" sz="1600" i="0" u="none" strike="noStrike" kern="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endParaRPr>
          </a:p>
        </p:txBody>
      </p:sp>
      <p:sp>
        <p:nvSpPr>
          <p:cNvPr id="11" name="左中かっこ 10">
            <a:extLst>
              <a:ext uri="{FF2B5EF4-FFF2-40B4-BE49-F238E27FC236}">
                <a16:creationId xmlns:a16="http://schemas.microsoft.com/office/drawing/2014/main" id="{04D0EEE2-83C2-445A-8895-8D03C4F1B1B8}"/>
              </a:ext>
            </a:extLst>
          </p:cNvPr>
          <p:cNvSpPr/>
          <p:nvPr/>
        </p:nvSpPr>
        <p:spPr>
          <a:xfrm>
            <a:off x="3555961" y="4271356"/>
            <a:ext cx="126390" cy="1754413"/>
          </a:xfrm>
          <a:prstGeom prst="leftBrace">
            <a:avLst/>
          </a:prstGeom>
          <a:noFill/>
          <a:ln w="6350" cap="flat" cmpd="sng" algn="ctr">
            <a:solidFill>
              <a:srgbClr val="4472C4"/>
            </a:solidFill>
            <a:prstDash val="solid"/>
            <a:miter lim="800000"/>
          </a:ln>
          <a:effectLst/>
        </p:spPr>
        <p:txBody>
          <a:bodyPr rtlCol="0" anchor="ctr"/>
          <a:lstStyle/>
          <a:p>
            <a:pPr marL="0" marR="0" lvl="0" indent="0" algn="ctr" defTabSz="4572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13" name="フローチャート: 代替処理 12">
            <a:extLst>
              <a:ext uri="{FF2B5EF4-FFF2-40B4-BE49-F238E27FC236}">
                <a16:creationId xmlns:a16="http://schemas.microsoft.com/office/drawing/2014/main" id="{3F93DB74-2E8A-4F50-982C-1221DE4FEB74}"/>
              </a:ext>
            </a:extLst>
          </p:cNvPr>
          <p:cNvSpPr/>
          <p:nvPr/>
        </p:nvSpPr>
        <p:spPr>
          <a:xfrm>
            <a:off x="1109754" y="4605308"/>
            <a:ext cx="2446207" cy="1086508"/>
          </a:xfrm>
          <a:prstGeom prst="flowChartAlternateProcess">
            <a:avLst/>
          </a:prstGeom>
          <a:noFill/>
          <a:ln w="12700" cap="flat" cmpd="sng" algn="ctr">
            <a:noFill/>
            <a:prstDash val="solid"/>
            <a:miter lim="800000"/>
          </a:ln>
          <a:effectLst/>
        </p:spPr>
        <p:txBody>
          <a:bodyPr rtlCol="0" anchor="ctr"/>
          <a:lstStyle/>
          <a:p>
            <a:pPr marL="0" marR="0" lvl="0" indent="0" algn="ctr" defTabSz="457200" eaLnBrk="0" fontAlgn="base" latinLnBrk="0" hangingPunct="0">
              <a:lnSpc>
                <a:spcPct val="100000"/>
              </a:lnSpc>
              <a:spcBef>
                <a:spcPct val="0"/>
              </a:spcBef>
              <a:spcAft>
                <a:spcPct val="0"/>
              </a:spcAft>
              <a:buClrTx/>
              <a:buSzTx/>
              <a:buFontTx/>
              <a:buNone/>
              <a:tabLst/>
              <a:defRPr/>
            </a:pPr>
            <a:r>
              <a:rPr kumimoji="0" lang="ja-JP" altLang="en-US" sz="3200" b="1" i="0" u="none" strike="noStrike" kern="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rPr>
              <a:t>自社の収益</a:t>
            </a:r>
          </a:p>
        </p:txBody>
      </p:sp>
      <p:pic>
        <p:nvPicPr>
          <p:cNvPr id="14" name="グラフィックス 13" descr="翼の付いたお金">
            <a:extLst>
              <a:ext uri="{FF2B5EF4-FFF2-40B4-BE49-F238E27FC236}">
                <a16:creationId xmlns:a16="http://schemas.microsoft.com/office/drawing/2014/main" id="{DB9156CC-8D71-442A-AFE6-DD6B349FE8D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99973" y="4399763"/>
            <a:ext cx="1565588" cy="1867701"/>
          </a:xfrm>
          <a:prstGeom prst="rect">
            <a:avLst/>
          </a:prstGeom>
        </p:spPr>
      </p:pic>
      <p:sp>
        <p:nvSpPr>
          <p:cNvPr id="2" name="テキスト ボックス 1">
            <a:extLst>
              <a:ext uri="{FF2B5EF4-FFF2-40B4-BE49-F238E27FC236}">
                <a16:creationId xmlns:a16="http://schemas.microsoft.com/office/drawing/2014/main" id="{AB679776-2A65-4D92-872B-AA43C5D39C9F}"/>
              </a:ext>
            </a:extLst>
          </p:cNvPr>
          <p:cNvSpPr txBox="1"/>
          <p:nvPr/>
        </p:nvSpPr>
        <p:spPr>
          <a:xfrm>
            <a:off x="2838215" y="701191"/>
            <a:ext cx="6853158" cy="707886"/>
          </a:xfrm>
          <a:prstGeom prst="rect">
            <a:avLst/>
          </a:prstGeom>
          <a:noFill/>
        </p:spPr>
        <p:txBody>
          <a:bodyPr wrap="none" rtlCol="0">
            <a:spAutoFit/>
          </a:bodyPr>
          <a:lstStyle/>
          <a:p>
            <a:pPr marL="0" marR="0" lvl="0" indent="0" algn="l" defTabSz="457181" rtl="0" eaLnBrk="1" fontAlgn="auto" latinLnBrk="0" hangingPunct="1">
              <a:lnSpc>
                <a:spcPct val="100000"/>
              </a:lnSpc>
              <a:spcBef>
                <a:spcPts val="0"/>
              </a:spcBef>
              <a:spcAft>
                <a:spcPts val="0"/>
              </a:spcAft>
              <a:buClrTx/>
              <a:buSzTx/>
              <a:buFontTx/>
              <a:buNone/>
              <a:tabLst/>
              <a:defRPr/>
            </a:pPr>
            <a:r>
              <a:rPr kumimoji="1" lang="ja-JP" altLang="en-US" sz="4000" b="1" i="0" u="none" strike="noStrike" kern="1200" cap="none" spc="0" normalizeH="0" baseline="0" noProof="0" dirty="0">
                <a:ln>
                  <a:noFill/>
                </a:ln>
                <a:solidFill>
                  <a:srgbClr val="0070C0"/>
                </a:solidFill>
                <a:effectLst/>
                <a:uLnTx/>
                <a:uFillTx/>
                <a:latin typeface="Century Gothic" panose="020F0302020204030204"/>
                <a:ea typeface="メイリオ" panose="020B0604030504040204" pitchFamily="50" charset="-128"/>
                <a:cs typeface="+mn-cs"/>
              </a:rPr>
              <a:t>顧客提供価値の拡大を目指す</a:t>
            </a:r>
          </a:p>
        </p:txBody>
      </p:sp>
    </p:spTree>
    <p:extLst>
      <p:ext uri="{BB962C8B-B14F-4D97-AF65-F5344CB8AC3E}">
        <p14:creationId xmlns:p14="http://schemas.microsoft.com/office/powerpoint/2010/main" val="2592609986"/>
      </p:ext>
    </p:extLst>
  </p:cSld>
  <p:clrMapOvr>
    <a:masterClrMapping/>
  </p:clrMapOvr>
  <mc:AlternateContent xmlns:mc="http://schemas.openxmlformats.org/markup-compatibility/2006" xmlns:p14="http://schemas.microsoft.com/office/powerpoint/2010/main">
    <mc:Choice Requires="p14">
      <p:transition spd="slow" p14:dur="2000" advTm="6438"/>
    </mc:Choice>
    <mc:Fallback xmlns="">
      <p:transition spd="slow" advTm="6438"/>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5" name="フローチャート: 処理 4">
            <a:extLst>
              <a:ext uri="{FF2B5EF4-FFF2-40B4-BE49-F238E27FC236}">
                <a16:creationId xmlns:a16="http://schemas.microsoft.com/office/drawing/2014/main" id="{CB9E60FA-14D2-4B9D-9BCD-099C7F0A2DD8}"/>
              </a:ext>
            </a:extLst>
          </p:cNvPr>
          <p:cNvSpPr/>
          <p:nvPr/>
        </p:nvSpPr>
        <p:spPr>
          <a:xfrm>
            <a:off x="4236457" y="1748589"/>
            <a:ext cx="3589963" cy="4291593"/>
          </a:xfrm>
          <a:prstGeom prst="flowChartProcess">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4572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メイリオ" panose="020B0604030504040204" pitchFamily="50" charset="-128"/>
              <a:cs typeface="+mn-cs"/>
            </a:endParaRPr>
          </a:p>
        </p:txBody>
      </p:sp>
      <p:sp>
        <p:nvSpPr>
          <p:cNvPr id="6" name="フローチャート: 処理 5">
            <a:extLst>
              <a:ext uri="{FF2B5EF4-FFF2-40B4-BE49-F238E27FC236}">
                <a16:creationId xmlns:a16="http://schemas.microsoft.com/office/drawing/2014/main" id="{25FB2A18-97E8-4C23-8D20-E612A8263B32}"/>
              </a:ext>
            </a:extLst>
          </p:cNvPr>
          <p:cNvSpPr/>
          <p:nvPr/>
        </p:nvSpPr>
        <p:spPr>
          <a:xfrm>
            <a:off x="4263152" y="4271358"/>
            <a:ext cx="3563269" cy="1754412"/>
          </a:xfrm>
          <a:prstGeom prst="flowChartProcess">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457200" eaLnBrk="0" fontAlgn="base" latinLnBrk="0" hangingPunct="0">
              <a:lnSpc>
                <a:spcPct val="100000"/>
              </a:lnSpc>
              <a:spcBef>
                <a:spcPct val="0"/>
              </a:spcBef>
              <a:spcAft>
                <a:spcPct val="0"/>
              </a:spcAft>
              <a:buClrTx/>
              <a:buSzTx/>
              <a:buFontTx/>
              <a:buNone/>
              <a:tabLst/>
              <a:defRPr/>
            </a:pPr>
            <a:r>
              <a:rPr kumimoji="0" lang="ja-JP" altLang="en-US" sz="2800" b="1" i="0" u="none" strike="noStrike" kern="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rPr>
              <a:t>既存顧客提供価値</a:t>
            </a:r>
            <a:endParaRPr kumimoji="0" lang="en-US" altLang="ja-JP" sz="2800" b="1" i="0" u="none" strike="noStrike" kern="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endParaRPr>
          </a:p>
          <a:p>
            <a:pPr marL="0" marR="0" lvl="0" indent="0" algn="ctr" defTabSz="457200" eaLnBrk="0" fontAlgn="base" latinLnBrk="0" hangingPunct="0">
              <a:lnSpc>
                <a:spcPct val="100000"/>
              </a:lnSpc>
              <a:spcBef>
                <a:spcPct val="0"/>
              </a:spcBef>
              <a:spcAft>
                <a:spcPct val="0"/>
              </a:spcAft>
              <a:buClrTx/>
              <a:buSzTx/>
              <a:buFontTx/>
              <a:buNone/>
              <a:tabLst/>
              <a:defRPr/>
            </a:pPr>
            <a:r>
              <a:rPr kumimoji="0" lang="ja-JP" altLang="en-US" sz="1600" kern="0" dirty="0">
                <a:solidFill>
                  <a:prstClr val="black"/>
                </a:solidFill>
                <a:latin typeface="Calibri" panose="020F0502020204030204"/>
                <a:ea typeface="メイリオ" panose="020B0604030504040204" pitchFamily="50" charset="-128"/>
              </a:rPr>
              <a:t>（スペックに従ってモノを生産）</a:t>
            </a:r>
            <a:endParaRPr kumimoji="0" lang="ja-JP" altLang="en-US" sz="1600" i="0" u="none" strike="noStrike" kern="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endParaRPr>
          </a:p>
        </p:txBody>
      </p:sp>
      <p:sp>
        <p:nvSpPr>
          <p:cNvPr id="7" name="矢印: 上 6">
            <a:extLst>
              <a:ext uri="{FF2B5EF4-FFF2-40B4-BE49-F238E27FC236}">
                <a16:creationId xmlns:a16="http://schemas.microsoft.com/office/drawing/2014/main" id="{9031454F-082B-4422-B6FA-0762031AA5F5}"/>
              </a:ext>
            </a:extLst>
          </p:cNvPr>
          <p:cNvSpPr/>
          <p:nvPr/>
        </p:nvSpPr>
        <p:spPr>
          <a:xfrm>
            <a:off x="5657484" y="1809520"/>
            <a:ext cx="747909" cy="2372371"/>
          </a:xfrm>
          <a:prstGeom prst="upArrow">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4572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11" name="左中かっこ 10">
            <a:extLst>
              <a:ext uri="{FF2B5EF4-FFF2-40B4-BE49-F238E27FC236}">
                <a16:creationId xmlns:a16="http://schemas.microsoft.com/office/drawing/2014/main" id="{04D0EEE2-83C2-445A-8895-8D03C4F1B1B8}"/>
              </a:ext>
            </a:extLst>
          </p:cNvPr>
          <p:cNvSpPr/>
          <p:nvPr/>
        </p:nvSpPr>
        <p:spPr>
          <a:xfrm>
            <a:off x="3638130" y="1809520"/>
            <a:ext cx="239176" cy="4200610"/>
          </a:xfrm>
          <a:prstGeom prst="leftBrace">
            <a:avLst/>
          </a:prstGeom>
          <a:noFill/>
          <a:ln w="6350" cap="flat" cmpd="sng" algn="ctr">
            <a:solidFill>
              <a:srgbClr val="4472C4"/>
            </a:solidFill>
            <a:prstDash val="solid"/>
            <a:miter lim="800000"/>
          </a:ln>
          <a:effectLst/>
        </p:spPr>
        <p:txBody>
          <a:bodyPr rtlCol="0" anchor="ctr"/>
          <a:lstStyle/>
          <a:p>
            <a:pPr marL="0" marR="0" lvl="0" indent="0" algn="ctr" defTabSz="4572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13" name="フローチャート: 代替処理 12">
            <a:extLst>
              <a:ext uri="{FF2B5EF4-FFF2-40B4-BE49-F238E27FC236}">
                <a16:creationId xmlns:a16="http://schemas.microsoft.com/office/drawing/2014/main" id="{3F93DB74-2E8A-4F50-982C-1221DE4FEB74}"/>
              </a:ext>
            </a:extLst>
          </p:cNvPr>
          <p:cNvSpPr/>
          <p:nvPr/>
        </p:nvSpPr>
        <p:spPr>
          <a:xfrm>
            <a:off x="1012349" y="3529036"/>
            <a:ext cx="2446207" cy="1086508"/>
          </a:xfrm>
          <a:prstGeom prst="flowChartAlternateProcess">
            <a:avLst/>
          </a:prstGeom>
          <a:noFill/>
          <a:ln w="12700" cap="flat" cmpd="sng" algn="ctr">
            <a:noFill/>
            <a:prstDash val="solid"/>
            <a:miter lim="800000"/>
          </a:ln>
          <a:effectLst/>
        </p:spPr>
        <p:txBody>
          <a:bodyPr rtlCol="0" anchor="ctr"/>
          <a:lstStyle/>
          <a:p>
            <a:pPr marL="0" marR="0" lvl="0" indent="0" algn="ctr" defTabSz="457200" eaLnBrk="0" fontAlgn="base" latinLnBrk="0" hangingPunct="0">
              <a:lnSpc>
                <a:spcPct val="100000"/>
              </a:lnSpc>
              <a:spcBef>
                <a:spcPct val="0"/>
              </a:spcBef>
              <a:spcAft>
                <a:spcPct val="0"/>
              </a:spcAft>
              <a:buClrTx/>
              <a:buSzTx/>
              <a:buFontTx/>
              <a:buNone/>
              <a:tabLst/>
              <a:defRPr/>
            </a:pPr>
            <a:r>
              <a:rPr kumimoji="0" lang="ja-JP" altLang="en-US" sz="3200" b="1" i="0" u="none" strike="noStrike" kern="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rPr>
              <a:t>自社の収益</a:t>
            </a:r>
          </a:p>
        </p:txBody>
      </p:sp>
      <p:pic>
        <p:nvPicPr>
          <p:cNvPr id="14" name="グラフィックス 13" descr="翼の付いたお金">
            <a:extLst>
              <a:ext uri="{FF2B5EF4-FFF2-40B4-BE49-F238E27FC236}">
                <a16:creationId xmlns:a16="http://schemas.microsoft.com/office/drawing/2014/main" id="{DB9156CC-8D71-442A-AFE6-DD6B349FE8D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36144" y="2825051"/>
            <a:ext cx="2090979" cy="2494477"/>
          </a:xfrm>
          <a:prstGeom prst="rect">
            <a:avLst/>
          </a:prstGeom>
        </p:spPr>
      </p:pic>
      <p:sp>
        <p:nvSpPr>
          <p:cNvPr id="2" name="吹き出し: 角を丸めた四角形 1">
            <a:extLst>
              <a:ext uri="{FF2B5EF4-FFF2-40B4-BE49-F238E27FC236}">
                <a16:creationId xmlns:a16="http://schemas.microsoft.com/office/drawing/2014/main" id="{CB8A3476-B7D2-4925-BFE1-7DA2F8778BE8}"/>
              </a:ext>
            </a:extLst>
          </p:cNvPr>
          <p:cNvSpPr/>
          <p:nvPr/>
        </p:nvSpPr>
        <p:spPr>
          <a:xfrm>
            <a:off x="8912707" y="1748589"/>
            <a:ext cx="2727159" cy="4320568"/>
          </a:xfrm>
          <a:prstGeom prst="wedgeRoundRectCallout">
            <a:avLst>
              <a:gd name="adj1" fmla="val -121951"/>
              <a:gd name="adj2" fmla="val -8862"/>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2400" b="1" dirty="0">
                <a:highlight>
                  <a:srgbClr val="FFFF00"/>
                </a:highlight>
                <a:latin typeface="+mj-ea"/>
                <a:ea typeface="+mj-ea"/>
              </a:rPr>
              <a:t>新しい価値</a:t>
            </a:r>
            <a:endParaRPr kumimoji="1" lang="en-US" altLang="ja-JP" sz="2400" b="1" dirty="0">
              <a:highlight>
                <a:srgbClr val="FFFF00"/>
              </a:highlight>
              <a:latin typeface="+mj-ea"/>
              <a:ea typeface="+mj-ea"/>
            </a:endParaRPr>
          </a:p>
          <a:p>
            <a:pPr algn="ctr"/>
            <a:endParaRPr lang="en-US" altLang="ja-JP" sz="2400" b="1" dirty="0">
              <a:latin typeface="+mj-ea"/>
              <a:ea typeface="+mj-ea"/>
            </a:endParaRPr>
          </a:p>
          <a:p>
            <a:pPr algn="ctr"/>
            <a:r>
              <a:rPr kumimoji="1" lang="ja-JP" altLang="en-US" sz="2400" b="1" dirty="0">
                <a:latin typeface="+mj-ea"/>
                <a:ea typeface="+mj-ea"/>
              </a:rPr>
              <a:t>いかにこの部分を拡大するかを考える</a:t>
            </a:r>
            <a:endParaRPr kumimoji="1" lang="en-US" altLang="ja-JP" sz="2400" b="1" dirty="0">
              <a:latin typeface="+mj-ea"/>
              <a:ea typeface="+mj-ea"/>
            </a:endParaRPr>
          </a:p>
          <a:p>
            <a:pPr algn="ctr"/>
            <a:endParaRPr lang="en-US" altLang="ja-JP" sz="2400" b="1" dirty="0">
              <a:latin typeface="+mj-ea"/>
              <a:ea typeface="+mj-ea"/>
            </a:endParaRPr>
          </a:p>
          <a:p>
            <a:pPr algn="ctr"/>
            <a:r>
              <a:rPr lang="ja-JP" altLang="en-US" sz="2400" b="1" dirty="0">
                <a:highlight>
                  <a:srgbClr val="FFFF00"/>
                </a:highlight>
                <a:latin typeface="+mj-ea"/>
                <a:ea typeface="+mj-ea"/>
              </a:rPr>
              <a:t>自社の経営資源（技術、設備、人材など）の枠内だけでの発想を捨て考える</a:t>
            </a:r>
            <a:endParaRPr kumimoji="1" lang="ja-JP" altLang="en-US" sz="2400" b="1" dirty="0">
              <a:highlight>
                <a:srgbClr val="FFFF00"/>
              </a:highlight>
              <a:latin typeface="+mj-ea"/>
              <a:ea typeface="+mj-ea"/>
            </a:endParaRPr>
          </a:p>
        </p:txBody>
      </p:sp>
      <p:sp>
        <p:nvSpPr>
          <p:cNvPr id="4" name="テキスト ボックス 3">
            <a:extLst>
              <a:ext uri="{FF2B5EF4-FFF2-40B4-BE49-F238E27FC236}">
                <a16:creationId xmlns:a16="http://schemas.microsoft.com/office/drawing/2014/main" id="{2B265F95-EA98-4C90-B0D7-56C768EEA8F6}"/>
              </a:ext>
            </a:extLst>
          </p:cNvPr>
          <p:cNvSpPr txBox="1"/>
          <p:nvPr/>
        </p:nvSpPr>
        <p:spPr>
          <a:xfrm>
            <a:off x="2838215" y="701191"/>
            <a:ext cx="6853158" cy="707886"/>
          </a:xfrm>
          <a:prstGeom prst="rect">
            <a:avLst/>
          </a:prstGeom>
          <a:noFill/>
        </p:spPr>
        <p:txBody>
          <a:bodyPr wrap="none" rtlCol="0">
            <a:spAutoFit/>
          </a:bodyPr>
          <a:lstStyle/>
          <a:p>
            <a:pPr marL="0" marR="0" lvl="0" indent="0" algn="l" defTabSz="457181" rtl="0" eaLnBrk="1" fontAlgn="auto" latinLnBrk="0" hangingPunct="1">
              <a:lnSpc>
                <a:spcPct val="100000"/>
              </a:lnSpc>
              <a:spcBef>
                <a:spcPts val="0"/>
              </a:spcBef>
              <a:spcAft>
                <a:spcPts val="0"/>
              </a:spcAft>
              <a:buClrTx/>
              <a:buSzTx/>
              <a:buFontTx/>
              <a:buNone/>
              <a:tabLst/>
              <a:defRPr/>
            </a:pPr>
            <a:r>
              <a:rPr kumimoji="1" lang="ja-JP" altLang="en-US" sz="4000" b="1" i="0" u="none" strike="noStrike" kern="1200" cap="none" spc="0" normalizeH="0" baseline="0" noProof="0" dirty="0">
                <a:ln>
                  <a:noFill/>
                </a:ln>
                <a:solidFill>
                  <a:srgbClr val="0070C0"/>
                </a:solidFill>
                <a:effectLst/>
                <a:uLnTx/>
                <a:uFillTx/>
                <a:latin typeface="Century Gothic" panose="020F0302020204030204"/>
                <a:ea typeface="メイリオ" panose="020B0604030504040204" pitchFamily="50" charset="-128"/>
                <a:cs typeface="+mn-cs"/>
              </a:rPr>
              <a:t>顧客提供価値の拡大を目指す</a:t>
            </a:r>
          </a:p>
        </p:txBody>
      </p:sp>
    </p:spTree>
    <p:extLst>
      <p:ext uri="{BB962C8B-B14F-4D97-AF65-F5344CB8AC3E}">
        <p14:creationId xmlns:p14="http://schemas.microsoft.com/office/powerpoint/2010/main" val="15034570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6973">
        <p159:morph option="byObject"/>
      </p:transition>
    </mc:Choice>
    <mc:Fallback xmlns="">
      <p:transition spd="slow" advTm="6973">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0">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17" name="タイトル 1">
            <a:extLst>
              <a:ext uri="{FF2B5EF4-FFF2-40B4-BE49-F238E27FC236}">
                <a16:creationId xmlns:a16="http://schemas.microsoft.com/office/drawing/2014/main" id="{7A577FCD-881A-41A3-8CD3-B42B0F4C48FE}"/>
              </a:ext>
            </a:extLst>
          </p:cNvPr>
          <p:cNvSpPr txBox="1">
            <a:spLocks/>
          </p:cNvSpPr>
          <p:nvPr/>
        </p:nvSpPr>
        <p:spPr>
          <a:xfrm>
            <a:off x="985222" y="2053071"/>
            <a:ext cx="10559144" cy="646331"/>
          </a:xfrm>
          <a:prstGeom prst="rect">
            <a:avLst/>
          </a:prstGeom>
        </p:spPr>
        <p:txBody>
          <a:bodyPr/>
          <a:lstStyle>
            <a:lvl1pPr algn="l" defTabSz="914400" rtl="0" eaLnBrk="1" latinLnBrk="0" hangingPunct="1">
              <a:lnSpc>
                <a:spcPct val="90000"/>
              </a:lnSpc>
              <a:spcBef>
                <a:spcPct val="0"/>
              </a:spcBef>
              <a:buNone/>
              <a:defRPr kumimoji="1" lang="en-US" sz="4000" i="0" kern="1200" cap="none" spc="0" baseline="0" dirty="0">
                <a:solidFill>
                  <a:schemeClr val="tx1">
                    <a:lumMod val="85000"/>
                    <a:lumOff val="15000"/>
                  </a:schemeClr>
                </a:solidFill>
                <a:effectLst/>
                <a:latin typeface="Meiryo UI" panose="020B0604030504040204" pitchFamily="50" charset="-128"/>
                <a:ea typeface="Meiryo UI" panose="020B0604030504040204" pitchFamily="50" charset="-128"/>
                <a:cs typeface="+mn-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1" lang="ja-JP" altLang="en-US" sz="4000" b="1" i="0" u="none" strike="noStrike" kern="1200" cap="none" spc="0" normalizeH="0" baseline="0" noProof="0" dirty="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rPr>
              <a:t>自社視点のモノづくりから</a:t>
            </a:r>
            <a:r>
              <a:rPr kumimoji="1" lang="ja-JP" altLang="en-US" sz="40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顧客視点のモノづくり</a:t>
            </a:r>
            <a:r>
              <a:rPr kumimoji="1" lang="ja-JP" altLang="en-US" sz="4000" b="1" i="0" u="none" strike="noStrike" kern="1200" cap="none" spc="0" normalizeH="0" baseline="0" noProof="0" dirty="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rPr>
              <a:t>へ</a:t>
            </a:r>
          </a:p>
        </p:txBody>
      </p:sp>
      <p:sp>
        <p:nvSpPr>
          <p:cNvPr id="11" name="テキスト ボックス 10">
            <a:extLst>
              <a:ext uri="{FF2B5EF4-FFF2-40B4-BE49-F238E27FC236}">
                <a16:creationId xmlns:a16="http://schemas.microsoft.com/office/drawing/2014/main" id="{00D22944-9171-42F8-A449-08DAFB5B46C8}"/>
              </a:ext>
            </a:extLst>
          </p:cNvPr>
          <p:cNvSpPr txBox="1"/>
          <p:nvPr/>
        </p:nvSpPr>
        <p:spPr>
          <a:xfrm>
            <a:off x="2276445" y="4309237"/>
            <a:ext cx="1826141"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prstClr val="black"/>
                </a:solidFill>
                <a:effectLst/>
                <a:uLnTx/>
                <a:uFillTx/>
                <a:latin typeface="Century Gothic" panose="020F0302020204030204"/>
                <a:ea typeface="メイリオ" panose="020B0604030504040204" pitchFamily="50" charset="-128"/>
                <a:cs typeface="+mn-cs"/>
              </a:rPr>
              <a:t>自社技術</a:t>
            </a:r>
          </a:p>
        </p:txBody>
      </p:sp>
      <p:sp>
        <p:nvSpPr>
          <p:cNvPr id="12" name="テキスト ボックス 11">
            <a:extLst>
              <a:ext uri="{FF2B5EF4-FFF2-40B4-BE49-F238E27FC236}">
                <a16:creationId xmlns:a16="http://schemas.microsoft.com/office/drawing/2014/main" id="{5058E0D1-A3B3-450D-9EA1-4CD89F6FEC6A}"/>
              </a:ext>
            </a:extLst>
          </p:cNvPr>
          <p:cNvSpPr txBox="1"/>
          <p:nvPr/>
        </p:nvSpPr>
        <p:spPr>
          <a:xfrm>
            <a:off x="7770181" y="4309237"/>
            <a:ext cx="3467616"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srgbClr val="002060"/>
                </a:solidFill>
                <a:effectLst/>
                <a:uLnTx/>
                <a:uFillTx/>
                <a:latin typeface="Century Gothic" panose="020F0302020204030204"/>
                <a:ea typeface="メイリオ" panose="020B0604030504040204" pitchFamily="50" charset="-128"/>
                <a:cs typeface="+mn-cs"/>
              </a:rPr>
              <a:t>顧客ニーズ・課題</a:t>
            </a:r>
          </a:p>
        </p:txBody>
      </p:sp>
      <p:sp>
        <p:nvSpPr>
          <p:cNvPr id="13" name="テキスト ボックス 12">
            <a:extLst>
              <a:ext uri="{FF2B5EF4-FFF2-40B4-BE49-F238E27FC236}">
                <a16:creationId xmlns:a16="http://schemas.microsoft.com/office/drawing/2014/main" id="{E5DE7C0A-3CBB-410F-A24F-510068AA03E3}"/>
              </a:ext>
            </a:extLst>
          </p:cNvPr>
          <p:cNvSpPr txBox="1"/>
          <p:nvPr/>
        </p:nvSpPr>
        <p:spPr>
          <a:xfrm>
            <a:off x="1866076" y="5196496"/>
            <a:ext cx="2646878"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prstClr val="black"/>
                </a:solidFill>
                <a:effectLst/>
                <a:uLnTx/>
                <a:uFillTx/>
                <a:latin typeface="Century Gothic" panose="020F0302020204030204"/>
                <a:ea typeface="メイリオ" panose="020B0604030504040204" pitchFamily="50" charset="-128"/>
                <a:cs typeface="+mn-cs"/>
              </a:rPr>
              <a:t>個社での対応</a:t>
            </a:r>
          </a:p>
        </p:txBody>
      </p:sp>
      <p:sp>
        <p:nvSpPr>
          <p:cNvPr id="15" name="テキスト ボックス 14">
            <a:extLst>
              <a:ext uri="{FF2B5EF4-FFF2-40B4-BE49-F238E27FC236}">
                <a16:creationId xmlns:a16="http://schemas.microsoft.com/office/drawing/2014/main" id="{461778DF-7C5F-45D2-84D8-A27D8E486334}"/>
              </a:ext>
            </a:extLst>
          </p:cNvPr>
          <p:cNvSpPr txBox="1"/>
          <p:nvPr/>
        </p:nvSpPr>
        <p:spPr>
          <a:xfrm>
            <a:off x="7564996" y="5152108"/>
            <a:ext cx="3877985"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srgbClr val="002060"/>
                </a:solidFill>
                <a:effectLst/>
                <a:uLnTx/>
                <a:uFillTx/>
                <a:latin typeface="Century Gothic" panose="020F0302020204030204"/>
                <a:ea typeface="メイリオ" panose="020B0604030504040204" pitchFamily="50" charset="-128"/>
                <a:cs typeface="+mn-cs"/>
              </a:rPr>
              <a:t>連携を視野に入れる</a:t>
            </a:r>
          </a:p>
        </p:txBody>
      </p:sp>
      <p:sp>
        <p:nvSpPr>
          <p:cNvPr id="10" name="テキスト ボックス 9">
            <a:extLst>
              <a:ext uri="{FF2B5EF4-FFF2-40B4-BE49-F238E27FC236}">
                <a16:creationId xmlns:a16="http://schemas.microsoft.com/office/drawing/2014/main" id="{719F7499-72E5-4125-AEB4-461C8F261871}"/>
              </a:ext>
            </a:extLst>
          </p:cNvPr>
          <p:cNvSpPr txBox="1"/>
          <p:nvPr/>
        </p:nvSpPr>
        <p:spPr>
          <a:xfrm>
            <a:off x="5107372" y="4309237"/>
            <a:ext cx="2236510"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srgbClr val="0070C0"/>
                </a:solidFill>
                <a:effectLst/>
                <a:uLnTx/>
                <a:uFillTx/>
                <a:latin typeface="Century Gothic" panose="020F0302020204030204"/>
                <a:ea typeface="メイリオ" panose="020B0604030504040204" pitchFamily="50" charset="-128"/>
                <a:cs typeface="+mn-cs"/>
              </a:rPr>
              <a:t>発想の起点</a:t>
            </a:r>
          </a:p>
        </p:txBody>
      </p:sp>
      <p:sp>
        <p:nvSpPr>
          <p:cNvPr id="14" name="テキスト ボックス 13">
            <a:extLst>
              <a:ext uri="{FF2B5EF4-FFF2-40B4-BE49-F238E27FC236}">
                <a16:creationId xmlns:a16="http://schemas.microsoft.com/office/drawing/2014/main" id="{A1A33832-105C-47F1-9FBA-B26F22A5AD65}"/>
              </a:ext>
            </a:extLst>
          </p:cNvPr>
          <p:cNvSpPr txBox="1"/>
          <p:nvPr/>
        </p:nvSpPr>
        <p:spPr>
          <a:xfrm>
            <a:off x="5593298" y="5152108"/>
            <a:ext cx="1005403"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srgbClr val="0070C0"/>
                </a:solidFill>
                <a:effectLst/>
                <a:uLnTx/>
                <a:uFillTx/>
                <a:latin typeface="Century Gothic" panose="020F0302020204030204"/>
                <a:ea typeface="メイリオ" panose="020B0604030504040204" pitchFamily="50" charset="-128"/>
                <a:cs typeface="+mn-cs"/>
              </a:rPr>
              <a:t>対応</a:t>
            </a:r>
          </a:p>
        </p:txBody>
      </p:sp>
      <p:sp>
        <p:nvSpPr>
          <p:cNvPr id="16" name="テキスト ボックス 15">
            <a:extLst>
              <a:ext uri="{FF2B5EF4-FFF2-40B4-BE49-F238E27FC236}">
                <a16:creationId xmlns:a16="http://schemas.microsoft.com/office/drawing/2014/main" id="{D7D6D34D-8CB5-49B3-BB29-F631C5F8FEE2}"/>
              </a:ext>
            </a:extLst>
          </p:cNvPr>
          <p:cNvSpPr txBox="1"/>
          <p:nvPr/>
        </p:nvSpPr>
        <p:spPr>
          <a:xfrm>
            <a:off x="1358843" y="3274698"/>
            <a:ext cx="4288353"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prstClr val="black"/>
                </a:solidFill>
                <a:effectLst/>
                <a:uLnTx/>
                <a:uFillTx/>
                <a:latin typeface="Century Gothic" panose="020F0302020204030204"/>
                <a:ea typeface="メイリオ" panose="020B0604030504040204" pitchFamily="50" charset="-128"/>
                <a:cs typeface="+mn-cs"/>
              </a:rPr>
              <a:t>自社視点のモノづくり</a:t>
            </a:r>
          </a:p>
        </p:txBody>
      </p:sp>
      <p:sp>
        <p:nvSpPr>
          <p:cNvPr id="18" name="テキスト ボックス 17">
            <a:extLst>
              <a:ext uri="{FF2B5EF4-FFF2-40B4-BE49-F238E27FC236}">
                <a16:creationId xmlns:a16="http://schemas.microsoft.com/office/drawing/2014/main" id="{E147DA1B-D792-47A3-A997-885175DF1B63}"/>
              </a:ext>
            </a:extLst>
          </p:cNvPr>
          <p:cNvSpPr txBox="1"/>
          <p:nvPr/>
        </p:nvSpPr>
        <p:spPr>
          <a:xfrm>
            <a:off x="7359813" y="3246002"/>
            <a:ext cx="4288353"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prstClr val="black"/>
                </a:solidFill>
                <a:effectLst/>
                <a:uLnTx/>
                <a:uFillTx/>
                <a:latin typeface="Century Gothic" panose="020F0302020204030204"/>
                <a:ea typeface="メイリオ" panose="020B0604030504040204" pitchFamily="50" charset="-128"/>
                <a:cs typeface="+mn-cs"/>
              </a:rPr>
              <a:t>顧客視点のモノづくり</a:t>
            </a:r>
          </a:p>
        </p:txBody>
      </p:sp>
      <p:pic>
        <p:nvPicPr>
          <p:cNvPr id="5" name="グラフィックス 4" descr="右向き指示マーク">
            <a:extLst>
              <a:ext uri="{FF2B5EF4-FFF2-40B4-BE49-F238E27FC236}">
                <a16:creationId xmlns:a16="http://schemas.microsoft.com/office/drawing/2014/main" id="{F3820C35-370A-41DB-A5AD-DF30439824A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3654" y="2824934"/>
            <a:ext cx="810378" cy="810378"/>
          </a:xfrm>
          <a:prstGeom prst="rect">
            <a:avLst/>
          </a:prstGeom>
        </p:spPr>
      </p:pic>
      <p:pic>
        <p:nvPicPr>
          <p:cNvPr id="6" name="グラフィックス 5" descr="右向き指示マーク">
            <a:extLst>
              <a:ext uri="{FF2B5EF4-FFF2-40B4-BE49-F238E27FC236}">
                <a16:creationId xmlns:a16="http://schemas.microsoft.com/office/drawing/2014/main" id="{79E95A6C-8B38-4787-9134-3F27072798A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938693" y="2773760"/>
            <a:ext cx="810378" cy="810378"/>
          </a:xfrm>
          <a:prstGeom prst="rect">
            <a:avLst/>
          </a:prstGeom>
        </p:spPr>
      </p:pic>
      <p:sp>
        <p:nvSpPr>
          <p:cNvPr id="22" name="テキスト ボックス 21">
            <a:extLst>
              <a:ext uri="{FF2B5EF4-FFF2-40B4-BE49-F238E27FC236}">
                <a16:creationId xmlns:a16="http://schemas.microsoft.com/office/drawing/2014/main" id="{24DCCF56-CE01-42F0-ACB9-E83D5D20DA83}"/>
              </a:ext>
            </a:extLst>
          </p:cNvPr>
          <p:cNvSpPr txBox="1"/>
          <p:nvPr/>
        </p:nvSpPr>
        <p:spPr>
          <a:xfrm>
            <a:off x="2838215" y="701191"/>
            <a:ext cx="6853158" cy="707886"/>
          </a:xfrm>
          <a:prstGeom prst="rect">
            <a:avLst/>
          </a:prstGeom>
          <a:noFill/>
        </p:spPr>
        <p:txBody>
          <a:bodyPr wrap="none" rtlCol="0">
            <a:spAutoFit/>
          </a:bodyPr>
          <a:lstStyle/>
          <a:p>
            <a:pPr marL="0" marR="0" lvl="0" indent="0" algn="l" defTabSz="457181" rtl="0" eaLnBrk="1" fontAlgn="auto" latinLnBrk="0" hangingPunct="1">
              <a:lnSpc>
                <a:spcPct val="100000"/>
              </a:lnSpc>
              <a:spcBef>
                <a:spcPts val="0"/>
              </a:spcBef>
              <a:spcAft>
                <a:spcPts val="0"/>
              </a:spcAft>
              <a:buClrTx/>
              <a:buSzTx/>
              <a:buFontTx/>
              <a:buNone/>
              <a:tabLst/>
              <a:defRPr/>
            </a:pPr>
            <a:r>
              <a:rPr kumimoji="1" lang="ja-JP" altLang="en-US" sz="4000" b="1" i="0" u="none" strike="noStrike" kern="1200" cap="none" spc="0" normalizeH="0" baseline="0" noProof="0" dirty="0">
                <a:ln>
                  <a:noFill/>
                </a:ln>
                <a:solidFill>
                  <a:srgbClr val="0070C0"/>
                </a:solidFill>
                <a:effectLst/>
                <a:uLnTx/>
                <a:uFillTx/>
                <a:latin typeface="Century Gothic" panose="020F0302020204030204"/>
                <a:ea typeface="メイリオ" panose="020B0604030504040204" pitchFamily="50" charset="-128"/>
                <a:cs typeface="+mn-cs"/>
              </a:rPr>
              <a:t>顧客提供価値の拡大を目指す</a:t>
            </a:r>
          </a:p>
        </p:txBody>
      </p:sp>
    </p:spTree>
    <p:custDataLst>
      <p:tags r:id="rId1"/>
    </p:custDataLst>
    <p:extLst>
      <p:ext uri="{BB962C8B-B14F-4D97-AF65-F5344CB8AC3E}">
        <p14:creationId xmlns:p14="http://schemas.microsoft.com/office/powerpoint/2010/main" val="1041201648"/>
      </p:ext>
    </p:extLst>
  </p:cSld>
  <p:clrMapOvr>
    <a:masterClrMapping/>
  </p:clrMapOvr>
  <mc:AlternateContent xmlns:mc="http://schemas.openxmlformats.org/markup-compatibility/2006" xmlns:p14="http://schemas.microsoft.com/office/powerpoint/2010/main">
    <mc:Choice Requires="p14">
      <p:transition spd="slow" p14:dur="2000" advTm="3793"/>
    </mc:Choice>
    <mc:Fallback xmlns="">
      <p:transition spd="slow" advTm="379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5" grpId="0"/>
      <p:bldP spid="10" grpId="0"/>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pic>
        <p:nvPicPr>
          <p:cNvPr id="3" name="グラフィックス 2" descr="工場">
            <a:extLst>
              <a:ext uri="{FF2B5EF4-FFF2-40B4-BE49-F238E27FC236}">
                <a16:creationId xmlns:a16="http://schemas.microsoft.com/office/drawing/2014/main" id="{DBC409E5-B817-433B-9334-52B6CA86D3C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493043" y="3125688"/>
            <a:ext cx="914400" cy="914400"/>
          </a:xfrm>
          <a:prstGeom prst="rect">
            <a:avLst/>
          </a:prstGeom>
        </p:spPr>
      </p:pic>
    </p:spTree>
    <p:extLst>
      <p:ext uri="{BB962C8B-B14F-4D97-AF65-F5344CB8AC3E}">
        <p14:creationId xmlns:p14="http://schemas.microsoft.com/office/powerpoint/2010/main" val="8518084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2435">
        <p159:morph option="byObject"/>
      </p:transition>
    </mc:Choice>
    <mc:Fallback xmlns="">
      <p:transition spd="slow" advTm="2435">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pic>
        <p:nvPicPr>
          <p:cNvPr id="3" name="グラフィックス 2" descr="工場">
            <a:extLst>
              <a:ext uri="{FF2B5EF4-FFF2-40B4-BE49-F238E27FC236}">
                <a16:creationId xmlns:a16="http://schemas.microsoft.com/office/drawing/2014/main" id="{DBC409E5-B817-433B-9334-52B6CA86D3C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38136" y="3429000"/>
            <a:ext cx="914400" cy="914400"/>
          </a:xfrm>
          <a:prstGeom prst="rect">
            <a:avLst/>
          </a:prstGeom>
        </p:spPr>
      </p:pic>
      <p:grpSp>
        <p:nvGrpSpPr>
          <p:cNvPr id="4" name="グループ化 3">
            <a:extLst>
              <a:ext uri="{FF2B5EF4-FFF2-40B4-BE49-F238E27FC236}">
                <a16:creationId xmlns:a16="http://schemas.microsoft.com/office/drawing/2014/main" id="{1993DDBC-BC58-40B7-B49A-0623D122BB9E}"/>
              </a:ext>
            </a:extLst>
          </p:cNvPr>
          <p:cNvGrpSpPr/>
          <p:nvPr/>
        </p:nvGrpSpPr>
        <p:grpSpPr>
          <a:xfrm>
            <a:off x="2798142" y="700726"/>
            <a:ext cx="6887252" cy="1488156"/>
            <a:chOff x="2844637" y="1258665"/>
            <a:chExt cx="6887252" cy="1488156"/>
          </a:xfrm>
        </p:grpSpPr>
        <p:pic>
          <p:nvPicPr>
            <p:cNvPr id="5" name="グラフィックス 4" descr="車">
              <a:extLst>
                <a:ext uri="{FF2B5EF4-FFF2-40B4-BE49-F238E27FC236}">
                  <a16:creationId xmlns:a16="http://schemas.microsoft.com/office/drawing/2014/main" id="{C14E6A59-A1B2-4085-9A50-75993135F26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844637" y="1258665"/>
              <a:ext cx="914400" cy="914400"/>
            </a:xfrm>
            <a:prstGeom prst="rect">
              <a:avLst/>
            </a:prstGeom>
          </p:spPr>
        </p:pic>
        <p:pic>
          <p:nvPicPr>
            <p:cNvPr id="6" name="グラフィックス 5" descr="離陸">
              <a:extLst>
                <a:ext uri="{FF2B5EF4-FFF2-40B4-BE49-F238E27FC236}">
                  <a16:creationId xmlns:a16="http://schemas.microsoft.com/office/drawing/2014/main" id="{67678DB1-DC35-4A78-8D5C-D09C81B162B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17910" y="1310951"/>
              <a:ext cx="914400" cy="914400"/>
            </a:xfrm>
            <a:prstGeom prst="rect">
              <a:avLst/>
            </a:prstGeom>
          </p:spPr>
        </p:pic>
        <p:pic>
          <p:nvPicPr>
            <p:cNvPr id="7" name="グラフィックス 6" descr="洗濯機">
              <a:extLst>
                <a:ext uri="{FF2B5EF4-FFF2-40B4-BE49-F238E27FC236}">
                  <a16:creationId xmlns:a16="http://schemas.microsoft.com/office/drawing/2014/main" id="{2471ED70-EB0E-460E-A521-6EBD3C1BB82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484631" y="1298361"/>
              <a:ext cx="914400" cy="914400"/>
            </a:xfrm>
            <a:prstGeom prst="rect">
              <a:avLst/>
            </a:prstGeom>
          </p:spPr>
        </p:pic>
        <p:pic>
          <p:nvPicPr>
            <p:cNvPr id="8" name="グラフィックス 7" descr="点眼器">
              <a:extLst>
                <a:ext uri="{FF2B5EF4-FFF2-40B4-BE49-F238E27FC236}">
                  <a16:creationId xmlns:a16="http://schemas.microsoft.com/office/drawing/2014/main" id="{91E3605E-EC4B-43BB-8C89-C13D1F9C87CF}"/>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634695" y="1258665"/>
              <a:ext cx="914400" cy="914400"/>
            </a:xfrm>
            <a:prstGeom prst="rect">
              <a:avLst/>
            </a:prstGeom>
          </p:spPr>
        </p:pic>
        <p:pic>
          <p:nvPicPr>
            <p:cNvPr id="9" name="グラフィックス 8" descr="歯ブラシ">
              <a:extLst>
                <a:ext uri="{FF2B5EF4-FFF2-40B4-BE49-F238E27FC236}">
                  <a16:creationId xmlns:a16="http://schemas.microsoft.com/office/drawing/2014/main" id="{9DD97AA3-2DF0-4549-85CA-88D5CB8106B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733715" y="1258665"/>
              <a:ext cx="914400" cy="914400"/>
            </a:xfrm>
            <a:prstGeom prst="rect">
              <a:avLst/>
            </a:prstGeom>
          </p:spPr>
        </p:pic>
        <p:pic>
          <p:nvPicPr>
            <p:cNvPr id="10" name="グラフィックス 9" descr="水筒">
              <a:extLst>
                <a:ext uri="{FF2B5EF4-FFF2-40B4-BE49-F238E27FC236}">
                  <a16:creationId xmlns:a16="http://schemas.microsoft.com/office/drawing/2014/main" id="{CD40EC96-53C9-475B-86C6-51E80DC3B72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817489" y="1258665"/>
              <a:ext cx="914400" cy="914400"/>
            </a:xfrm>
            <a:prstGeom prst="rect">
              <a:avLst/>
            </a:prstGeom>
          </p:spPr>
        </p:pic>
        <p:sp>
          <p:nvSpPr>
            <p:cNvPr id="11" name="テキスト ボックス 10">
              <a:extLst>
                <a:ext uri="{FF2B5EF4-FFF2-40B4-BE49-F238E27FC236}">
                  <a16:creationId xmlns:a16="http://schemas.microsoft.com/office/drawing/2014/main" id="{21D39913-B9F8-4584-9486-EDB5152454D2}"/>
                </a:ext>
              </a:extLst>
            </p:cNvPr>
            <p:cNvSpPr txBox="1"/>
            <p:nvPr/>
          </p:nvSpPr>
          <p:spPr>
            <a:xfrm>
              <a:off x="4103281" y="2346711"/>
              <a:ext cx="4544834" cy="400110"/>
            </a:xfrm>
            <a:prstGeom prst="rect">
              <a:avLst/>
            </a:prstGeom>
            <a:noFill/>
          </p:spPr>
          <p:txBody>
            <a:bodyPr wrap="none" rtlCol="0">
              <a:spAutoFit/>
            </a:bodyPr>
            <a:lstStyle/>
            <a:p>
              <a:r>
                <a:rPr kumimoji="1" lang="ja-JP" altLang="en-US" sz="2000" b="1" dirty="0"/>
                <a:t>多様化する顧客ニーズ・課題へ対応　</a:t>
              </a:r>
            </a:p>
          </p:txBody>
        </p:sp>
      </p:grpSp>
      <p:sp>
        <p:nvSpPr>
          <p:cNvPr id="2" name="正方形/長方形 1">
            <a:extLst>
              <a:ext uri="{FF2B5EF4-FFF2-40B4-BE49-F238E27FC236}">
                <a16:creationId xmlns:a16="http://schemas.microsoft.com/office/drawing/2014/main" id="{6888125C-EDD8-4A9F-9094-555ED9819DE8}"/>
              </a:ext>
            </a:extLst>
          </p:cNvPr>
          <p:cNvSpPr/>
          <p:nvPr/>
        </p:nvSpPr>
        <p:spPr>
          <a:xfrm>
            <a:off x="3712542" y="4469064"/>
            <a:ext cx="4544835" cy="400110"/>
          </a:xfrm>
          <a:prstGeom prst="rect">
            <a:avLst/>
          </a:prstGeom>
          <a:noFill/>
        </p:spPr>
        <p:txBody>
          <a:bodyPr wrap="none" lIns="91440" tIns="45720" rIns="91440" bIns="45720">
            <a:spAutoFit/>
          </a:bodyPr>
          <a:lstStyle/>
          <a:p>
            <a:pPr algn="ctr"/>
            <a:r>
              <a:rPr lang="ja-JP" altLang="en-US" sz="2000" b="1" dirty="0">
                <a:ln w="0"/>
                <a:solidFill>
                  <a:srgbClr val="002060"/>
                </a:solidFill>
              </a:rPr>
              <a:t>個社では対応できない・または非効率</a:t>
            </a:r>
          </a:p>
        </p:txBody>
      </p:sp>
    </p:spTree>
    <p:custDataLst>
      <p:tags r:id="rId1"/>
    </p:custDataLst>
    <p:extLst>
      <p:ext uri="{BB962C8B-B14F-4D97-AF65-F5344CB8AC3E}">
        <p14:creationId xmlns:p14="http://schemas.microsoft.com/office/powerpoint/2010/main" val="267062081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8314">
        <p159:morph option="byObject"/>
      </p:transition>
    </mc:Choice>
    <mc:Fallback xmlns="">
      <p:transition spd="slow" advTm="8314">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cxnSp>
        <p:nvCxnSpPr>
          <p:cNvPr id="36" name="直線コネクタ 35">
            <a:extLst>
              <a:ext uri="{FF2B5EF4-FFF2-40B4-BE49-F238E27FC236}">
                <a16:creationId xmlns:a16="http://schemas.microsoft.com/office/drawing/2014/main" id="{813356E5-7297-4DDD-A68B-7BE801E643AF}"/>
              </a:ext>
            </a:extLst>
          </p:cNvPr>
          <p:cNvCxnSpPr>
            <a:cxnSpLocks/>
          </p:cNvCxnSpPr>
          <p:nvPr/>
        </p:nvCxnSpPr>
        <p:spPr>
          <a:xfrm flipV="1">
            <a:off x="4839551" y="4186081"/>
            <a:ext cx="751584" cy="8270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直線コネクタ 16">
            <a:extLst>
              <a:ext uri="{FF2B5EF4-FFF2-40B4-BE49-F238E27FC236}">
                <a16:creationId xmlns:a16="http://schemas.microsoft.com/office/drawing/2014/main" id="{FD4A6295-D3CC-4402-8DDD-DFFDD76319D4}"/>
              </a:ext>
            </a:extLst>
          </p:cNvPr>
          <p:cNvCxnSpPr>
            <a:cxnSpLocks/>
          </p:cNvCxnSpPr>
          <p:nvPr/>
        </p:nvCxnSpPr>
        <p:spPr>
          <a:xfrm>
            <a:off x="6167094" y="4098757"/>
            <a:ext cx="795681" cy="0"/>
          </a:xfrm>
          <a:prstGeom prst="line">
            <a:avLst/>
          </a:prstGeom>
        </p:spPr>
        <p:style>
          <a:lnRef idx="1">
            <a:schemeClr val="dk1"/>
          </a:lnRef>
          <a:fillRef idx="0">
            <a:schemeClr val="dk1"/>
          </a:fillRef>
          <a:effectRef idx="0">
            <a:schemeClr val="dk1"/>
          </a:effectRef>
          <a:fontRef idx="minor">
            <a:schemeClr val="tx1"/>
          </a:fontRef>
        </p:style>
      </p:cxnSp>
      <p:pic>
        <p:nvPicPr>
          <p:cNvPr id="3" name="グラフィックス 2" descr="工場">
            <a:extLst>
              <a:ext uri="{FF2B5EF4-FFF2-40B4-BE49-F238E27FC236}">
                <a16:creationId xmlns:a16="http://schemas.microsoft.com/office/drawing/2014/main" id="{DBC409E5-B817-433B-9334-52B6CA86D3C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38136" y="3429000"/>
            <a:ext cx="914400" cy="914400"/>
          </a:xfrm>
          <a:prstGeom prst="rect">
            <a:avLst/>
          </a:prstGeom>
        </p:spPr>
      </p:pic>
      <p:grpSp>
        <p:nvGrpSpPr>
          <p:cNvPr id="4" name="グループ化 3">
            <a:extLst>
              <a:ext uri="{FF2B5EF4-FFF2-40B4-BE49-F238E27FC236}">
                <a16:creationId xmlns:a16="http://schemas.microsoft.com/office/drawing/2014/main" id="{1993DDBC-BC58-40B7-B49A-0623D122BB9E}"/>
              </a:ext>
            </a:extLst>
          </p:cNvPr>
          <p:cNvGrpSpPr/>
          <p:nvPr/>
        </p:nvGrpSpPr>
        <p:grpSpPr>
          <a:xfrm>
            <a:off x="2798142" y="700726"/>
            <a:ext cx="6887252" cy="1488156"/>
            <a:chOff x="2844637" y="1258665"/>
            <a:chExt cx="6887252" cy="1488156"/>
          </a:xfrm>
        </p:grpSpPr>
        <p:pic>
          <p:nvPicPr>
            <p:cNvPr id="5" name="グラフィックス 4" descr="車">
              <a:extLst>
                <a:ext uri="{FF2B5EF4-FFF2-40B4-BE49-F238E27FC236}">
                  <a16:creationId xmlns:a16="http://schemas.microsoft.com/office/drawing/2014/main" id="{C14E6A59-A1B2-4085-9A50-75993135F26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844637" y="1258665"/>
              <a:ext cx="914400" cy="914400"/>
            </a:xfrm>
            <a:prstGeom prst="rect">
              <a:avLst/>
            </a:prstGeom>
          </p:spPr>
        </p:pic>
        <p:pic>
          <p:nvPicPr>
            <p:cNvPr id="6" name="グラフィックス 5" descr="離陸">
              <a:extLst>
                <a:ext uri="{FF2B5EF4-FFF2-40B4-BE49-F238E27FC236}">
                  <a16:creationId xmlns:a16="http://schemas.microsoft.com/office/drawing/2014/main" id="{67678DB1-DC35-4A78-8D5C-D09C81B162B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17910" y="1310951"/>
              <a:ext cx="914400" cy="914400"/>
            </a:xfrm>
            <a:prstGeom prst="rect">
              <a:avLst/>
            </a:prstGeom>
          </p:spPr>
        </p:pic>
        <p:pic>
          <p:nvPicPr>
            <p:cNvPr id="7" name="グラフィックス 6" descr="洗濯機">
              <a:extLst>
                <a:ext uri="{FF2B5EF4-FFF2-40B4-BE49-F238E27FC236}">
                  <a16:creationId xmlns:a16="http://schemas.microsoft.com/office/drawing/2014/main" id="{2471ED70-EB0E-460E-A521-6EBD3C1BB82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484631" y="1298361"/>
              <a:ext cx="914400" cy="914400"/>
            </a:xfrm>
            <a:prstGeom prst="rect">
              <a:avLst/>
            </a:prstGeom>
          </p:spPr>
        </p:pic>
        <p:pic>
          <p:nvPicPr>
            <p:cNvPr id="8" name="グラフィックス 7" descr="点眼器">
              <a:extLst>
                <a:ext uri="{FF2B5EF4-FFF2-40B4-BE49-F238E27FC236}">
                  <a16:creationId xmlns:a16="http://schemas.microsoft.com/office/drawing/2014/main" id="{91E3605E-EC4B-43BB-8C89-C13D1F9C87CF}"/>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634695" y="1258665"/>
              <a:ext cx="914400" cy="914400"/>
            </a:xfrm>
            <a:prstGeom prst="rect">
              <a:avLst/>
            </a:prstGeom>
          </p:spPr>
        </p:pic>
        <p:pic>
          <p:nvPicPr>
            <p:cNvPr id="9" name="グラフィックス 8" descr="歯ブラシ">
              <a:extLst>
                <a:ext uri="{FF2B5EF4-FFF2-40B4-BE49-F238E27FC236}">
                  <a16:creationId xmlns:a16="http://schemas.microsoft.com/office/drawing/2014/main" id="{9DD97AA3-2DF0-4549-85CA-88D5CB8106B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733715" y="1258665"/>
              <a:ext cx="914400" cy="914400"/>
            </a:xfrm>
            <a:prstGeom prst="rect">
              <a:avLst/>
            </a:prstGeom>
          </p:spPr>
        </p:pic>
        <p:pic>
          <p:nvPicPr>
            <p:cNvPr id="10" name="グラフィックス 9" descr="水筒">
              <a:extLst>
                <a:ext uri="{FF2B5EF4-FFF2-40B4-BE49-F238E27FC236}">
                  <a16:creationId xmlns:a16="http://schemas.microsoft.com/office/drawing/2014/main" id="{CD40EC96-53C9-475B-86C6-51E80DC3B72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817489" y="1258665"/>
              <a:ext cx="914400" cy="914400"/>
            </a:xfrm>
            <a:prstGeom prst="rect">
              <a:avLst/>
            </a:prstGeom>
          </p:spPr>
        </p:pic>
        <p:sp>
          <p:nvSpPr>
            <p:cNvPr id="11" name="テキスト ボックス 10">
              <a:extLst>
                <a:ext uri="{FF2B5EF4-FFF2-40B4-BE49-F238E27FC236}">
                  <a16:creationId xmlns:a16="http://schemas.microsoft.com/office/drawing/2014/main" id="{21D39913-B9F8-4584-9486-EDB5152454D2}"/>
                </a:ext>
              </a:extLst>
            </p:cNvPr>
            <p:cNvSpPr txBox="1"/>
            <p:nvPr/>
          </p:nvSpPr>
          <p:spPr>
            <a:xfrm>
              <a:off x="4103281" y="2346711"/>
              <a:ext cx="4544834" cy="400110"/>
            </a:xfrm>
            <a:prstGeom prst="rect">
              <a:avLst/>
            </a:prstGeom>
            <a:noFill/>
          </p:spPr>
          <p:txBody>
            <a:bodyPr wrap="none" rtlCol="0">
              <a:spAutoFit/>
            </a:bodyPr>
            <a:lstStyle/>
            <a:p>
              <a:r>
                <a:rPr kumimoji="1" lang="ja-JP" altLang="en-US" sz="2000" b="1" dirty="0"/>
                <a:t>多様化する顧客ニーズ・課題へ対応　</a:t>
              </a:r>
            </a:p>
          </p:txBody>
        </p:sp>
      </p:grpSp>
      <p:pic>
        <p:nvPicPr>
          <p:cNvPr id="13" name="グラフィックス 12" descr="工場">
            <a:extLst>
              <a:ext uri="{FF2B5EF4-FFF2-40B4-BE49-F238E27FC236}">
                <a16:creationId xmlns:a16="http://schemas.microsoft.com/office/drawing/2014/main" id="{F6FD2A67-C2DF-4F8D-8782-9EBBA5FE61B8}"/>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4056786" y="3429000"/>
            <a:ext cx="914400" cy="914400"/>
          </a:xfrm>
          <a:prstGeom prst="rect">
            <a:avLst/>
          </a:prstGeom>
        </p:spPr>
      </p:pic>
      <p:pic>
        <p:nvPicPr>
          <p:cNvPr id="15" name="グラフィックス 14" descr="工場">
            <a:extLst>
              <a:ext uri="{FF2B5EF4-FFF2-40B4-BE49-F238E27FC236}">
                <a16:creationId xmlns:a16="http://schemas.microsoft.com/office/drawing/2014/main" id="{E11BD3C3-9691-4108-94F7-3AE59C4C6A2E}"/>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flipH="1">
            <a:off x="6819486" y="3429000"/>
            <a:ext cx="914400" cy="914400"/>
          </a:xfrm>
          <a:prstGeom prst="rect">
            <a:avLst/>
          </a:prstGeom>
        </p:spPr>
      </p:pic>
      <p:cxnSp>
        <p:nvCxnSpPr>
          <p:cNvPr id="16" name="直線コネクタ 15">
            <a:extLst>
              <a:ext uri="{FF2B5EF4-FFF2-40B4-BE49-F238E27FC236}">
                <a16:creationId xmlns:a16="http://schemas.microsoft.com/office/drawing/2014/main" id="{F9531AA5-342B-4982-AC6C-ABE3982D92E9}"/>
              </a:ext>
            </a:extLst>
          </p:cNvPr>
          <p:cNvCxnSpPr>
            <a:cxnSpLocks/>
          </p:cNvCxnSpPr>
          <p:nvPr/>
        </p:nvCxnSpPr>
        <p:spPr>
          <a:xfrm>
            <a:off x="4859618" y="4098757"/>
            <a:ext cx="722032" cy="0"/>
          </a:xfrm>
          <a:prstGeom prst="line">
            <a:avLst/>
          </a:prstGeom>
        </p:spPr>
        <p:style>
          <a:lnRef idx="1">
            <a:schemeClr val="dk1"/>
          </a:lnRef>
          <a:fillRef idx="0">
            <a:schemeClr val="dk1"/>
          </a:fillRef>
          <a:effectRef idx="0">
            <a:schemeClr val="dk1"/>
          </a:effectRef>
          <a:fontRef idx="minor">
            <a:schemeClr val="tx1"/>
          </a:fontRef>
        </p:style>
      </p:cxnSp>
      <p:pic>
        <p:nvPicPr>
          <p:cNvPr id="21" name="グラフィックス 20" descr="校舎">
            <a:extLst>
              <a:ext uri="{FF2B5EF4-FFF2-40B4-BE49-F238E27FC236}">
                <a16:creationId xmlns:a16="http://schemas.microsoft.com/office/drawing/2014/main" id="{04A362CB-CF4F-4473-A43C-A46A65F8F2F2}"/>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4462786" y="2385088"/>
            <a:ext cx="1114623" cy="1114623"/>
          </a:xfrm>
          <a:prstGeom prst="rect">
            <a:avLst/>
          </a:prstGeom>
        </p:spPr>
      </p:pic>
      <p:pic>
        <p:nvPicPr>
          <p:cNvPr id="23" name="図 22">
            <a:extLst>
              <a:ext uri="{FF2B5EF4-FFF2-40B4-BE49-F238E27FC236}">
                <a16:creationId xmlns:a16="http://schemas.microsoft.com/office/drawing/2014/main" id="{25B2EA8F-F14E-4011-97E3-D5C04227E197}"/>
              </a:ext>
            </a:extLst>
          </p:cNvPr>
          <p:cNvPicPr>
            <a:picLocks noChangeAspect="1"/>
          </p:cNvPicPr>
          <p:nvPr/>
        </p:nvPicPr>
        <p:blipFill>
          <a:blip r:embed="rId21"/>
          <a:stretch>
            <a:fillRect/>
          </a:stretch>
        </p:blipFill>
        <p:spPr>
          <a:xfrm>
            <a:off x="4164428" y="4411692"/>
            <a:ext cx="1197169" cy="1191702"/>
          </a:xfrm>
          <a:prstGeom prst="rect">
            <a:avLst/>
          </a:prstGeom>
        </p:spPr>
      </p:pic>
      <p:pic>
        <p:nvPicPr>
          <p:cNvPr id="25" name="グラフィックス 24" descr="建物">
            <a:extLst>
              <a:ext uri="{FF2B5EF4-FFF2-40B4-BE49-F238E27FC236}">
                <a16:creationId xmlns:a16="http://schemas.microsoft.com/office/drawing/2014/main" id="{2D2F9919-7710-4E50-949D-806AAAC08BC5}"/>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6505575" y="4555957"/>
            <a:ext cx="914400" cy="914400"/>
          </a:xfrm>
          <a:prstGeom prst="rect">
            <a:avLst/>
          </a:prstGeom>
        </p:spPr>
      </p:pic>
      <p:pic>
        <p:nvPicPr>
          <p:cNvPr id="27" name="図 26">
            <a:extLst>
              <a:ext uri="{FF2B5EF4-FFF2-40B4-BE49-F238E27FC236}">
                <a16:creationId xmlns:a16="http://schemas.microsoft.com/office/drawing/2014/main" id="{753344C5-2C04-4AC7-9CAD-CF8F83E8F42F}"/>
              </a:ext>
            </a:extLst>
          </p:cNvPr>
          <p:cNvPicPr>
            <a:picLocks noChangeAspect="1"/>
          </p:cNvPicPr>
          <p:nvPr/>
        </p:nvPicPr>
        <p:blipFill>
          <a:blip r:embed="rId24"/>
          <a:stretch>
            <a:fillRect/>
          </a:stretch>
        </p:blipFill>
        <p:spPr>
          <a:xfrm>
            <a:off x="5438097" y="4620623"/>
            <a:ext cx="914479" cy="914479"/>
          </a:xfrm>
          <a:prstGeom prst="rect">
            <a:avLst/>
          </a:prstGeom>
        </p:spPr>
      </p:pic>
      <p:pic>
        <p:nvPicPr>
          <p:cNvPr id="29" name="図 28">
            <a:extLst>
              <a:ext uri="{FF2B5EF4-FFF2-40B4-BE49-F238E27FC236}">
                <a16:creationId xmlns:a16="http://schemas.microsoft.com/office/drawing/2014/main" id="{CC207C92-0BE7-4C83-8287-2C8918327F7F}"/>
              </a:ext>
            </a:extLst>
          </p:cNvPr>
          <p:cNvPicPr>
            <a:picLocks noChangeAspect="1"/>
          </p:cNvPicPr>
          <p:nvPr/>
        </p:nvPicPr>
        <p:blipFill>
          <a:blip r:embed="rId25"/>
          <a:stretch>
            <a:fillRect/>
          </a:stretch>
        </p:blipFill>
        <p:spPr>
          <a:xfrm>
            <a:off x="6450358" y="2525858"/>
            <a:ext cx="914479" cy="914479"/>
          </a:xfrm>
          <a:prstGeom prst="rect">
            <a:avLst/>
          </a:prstGeom>
        </p:spPr>
      </p:pic>
      <p:cxnSp>
        <p:nvCxnSpPr>
          <p:cNvPr id="30" name="直線コネクタ 29">
            <a:extLst>
              <a:ext uri="{FF2B5EF4-FFF2-40B4-BE49-F238E27FC236}">
                <a16:creationId xmlns:a16="http://schemas.microsoft.com/office/drawing/2014/main" id="{8A343BE4-55D1-4DE9-9FAB-DEAC8222DDD7}"/>
              </a:ext>
            </a:extLst>
          </p:cNvPr>
          <p:cNvCxnSpPr>
            <a:cxnSpLocks/>
          </p:cNvCxnSpPr>
          <p:nvPr/>
        </p:nvCxnSpPr>
        <p:spPr>
          <a:xfrm>
            <a:off x="5305353" y="3273384"/>
            <a:ext cx="272056" cy="757081"/>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直線コネクタ 32">
            <a:extLst>
              <a:ext uri="{FF2B5EF4-FFF2-40B4-BE49-F238E27FC236}">
                <a16:creationId xmlns:a16="http://schemas.microsoft.com/office/drawing/2014/main" id="{8B788B87-7CC0-4DAB-BD3C-C5289A8FB3F0}"/>
              </a:ext>
            </a:extLst>
          </p:cNvPr>
          <p:cNvCxnSpPr>
            <a:cxnSpLocks/>
          </p:cNvCxnSpPr>
          <p:nvPr/>
        </p:nvCxnSpPr>
        <p:spPr>
          <a:xfrm flipH="1">
            <a:off x="6208170" y="3306342"/>
            <a:ext cx="374937" cy="681209"/>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直線コネクタ 40">
            <a:extLst>
              <a:ext uri="{FF2B5EF4-FFF2-40B4-BE49-F238E27FC236}">
                <a16:creationId xmlns:a16="http://schemas.microsoft.com/office/drawing/2014/main" id="{A11B0C74-6C6E-4752-B7C7-17B1719061D0}"/>
              </a:ext>
            </a:extLst>
          </p:cNvPr>
          <p:cNvCxnSpPr>
            <a:cxnSpLocks/>
          </p:cNvCxnSpPr>
          <p:nvPr/>
        </p:nvCxnSpPr>
        <p:spPr>
          <a:xfrm>
            <a:off x="6167094" y="4169555"/>
            <a:ext cx="652392" cy="487753"/>
          </a:xfrm>
          <a:prstGeom prst="line">
            <a:avLst/>
          </a:prstGeom>
        </p:spPr>
        <p:style>
          <a:lnRef idx="1">
            <a:schemeClr val="dk1"/>
          </a:lnRef>
          <a:fillRef idx="0">
            <a:schemeClr val="dk1"/>
          </a:fillRef>
          <a:effectRef idx="0">
            <a:schemeClr val="dk1"/>
          </a:effectRef>
          <a:fontRef idx="minor">
            <a:schemeClr val="tx1"/>
          </a:fontRef>
        </p:style>
      </p:cxnSp>
      <p:cxnSp>
        <p:nvCxnSpPr>
          <p:cNvPr id="44" name="直線コネクタ 43">
            <a:extLst>
              <a:ext uri="{FF2B5EF4-FFF2-40B4-BE49-F238E27FC236}">
                <a16:creationId xmlns:a16="http://schemas.microsoft.com/office/drawing/2014/main" id="{33E36E43-3DBE-4AB2-9E31-E3FFA1B7A902}"/>
              </a:ext>
            </a:extLst>
          </p:cNvPr>
          <p:cNvCxnSpPr>
            <a:cxnSpLocks/>
          </p:cNvCxnSpPr>
          <p:nvPr/>
        </p:nvCxnSpPr>
        <p:spPr>
          <a:xfrm>
            <a:off x="5817681" y="4210729"/>
            <a:ext cx="9833" cy="867133"/>
          </a:xfrm>
          <a:prstGeom prst="line">
            <a:avLst/>
          </a:prstGeom>
        </p:spPr>
        <p:style>
          <a:lnRef idx="1">
            <a:schemeClr val="dk1"/>
          </a:lnRef>
          <a:fillRef idx="0">
            <a:schemeClr val="dk1"/>
          </a:fillRef>
          <a:effectRef idx="0">
            <a:schemeClr val="dk1"/>
          </a:effectRef>
          <a:fontRef idx="minor">
            <a:schemeClr val="tx1"/>
          </a:fontRef>
        </p:style>
      </p:cxnSp>
      <p:sp>
        <p:nvSpPr>
          <p:cNvPr id="46" name="テキスト ボックス 45">
            <a:extLst>
              <a:ext uri="{FF2B5EF4-FFF2-40B4-BE49-F238E27FC236}">
                <a16:creationId xmlns:a16="http://schemas.microsoft.com/office/drawing/2014/main" id="{06E4B21C-116B-4848-9FEF-80722E1B149A}"/>
              </a:ext>
            </a:extLst>
          </p:cNvPr>
          <p:cNvSpPr txBox="1"/>
          <p:nvPr/>
        </p:nvSpPr>
        <p:spPr>
          <a:xfrm>
            <a:off x="2630980" y="5592378"/>
            <a:ext cx="800219"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連携</a:t>
            </a:r>
          </a:p>
        </p:txBody>
      </p:sp>
      <p:sp>
        <p:nvSpPr>
          <p:cNvPr id="47" name="テキスト ボックス 46">
            <a:extLst>
              <a:ext uri="{FF2B5EF4-FFF2-40B4-BE49-F238E27FC236}">
                <a16:creationId xmlns:a16="http://schemas.microsoft.com/office/drawing/2014/main" id="{4D25729E-5A38-40A5-9309-BF4CF64198B6}"/>
              </a:ext>
            </a:extLst>
          </p:cNvPr>
          <p:cNvSpPr txBox="1"/>
          <p:nvPr/>
        </p:nvSpPr>
        <p:spPr>
          <a:xfrm>
            <a:off x="3712542" y="5583518"/>
            <a:ext cx="5109091"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顧客が求める</a:t>
            </a:r>
            <a:r>
              <a:rPr kumimoji="1" lang="ja-JP" altLang="en-US" sz="2400" b="1" i="0" u="none" strike="noStrike" kern="1200" cap="none" spc="0" normalizeH="0" baseline="0" noProof="0" dirty="0">
                <a:ln>
                  <a:noFill/>
                </a:ln>
                <a:solidFill>
                  <a:prstClr val="black"/>
                </a:solidFill>
                <a:effectLst/>
                <a:highlight>
                  <a:srgbClr val="FFFF00"/>
                </a:highlight>
                <a:uLnTx/>
                <a:uFillTx/>
                <a:latin typeface="游ゴシック" panose="020F0502020204030204"/>
                <a:ea typeface="游ゴシック" panose="020B0400000000000000" pitchFamily="50" charset="-128"/>
                <a:cs typeface="+mn-cs"/>
              </a:rPr>
              <a:t>新しい価値</a:t>
            </a:r>
            <a:r>
              <a:rPr kumimoji="1" lang="ja-JP" altLang="en-US" sz="24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を提供する</a:t>
            </a:r>
          </a:p>
        </p:txBody>
      </p:sp>
    </p:spTree>
    <p:custDataLst>
      <p:tags r:id="rId1"/>
    </p:custDataLst>
    <p:extLst>
      <p:ext uri="{BB962C8B-B14F-4D97-AF65-F5344CB8AC3E}">
        <p14:creationId xmlns:p14="http://schemas.microsoft.com/office/powerpoint/2010/main" val="23280878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3000" advTm="8100">
        <p159:morph option="byObject"/>
      </p:transition>
    </mc:Choice>
    <mc:Fallback xmlns="">
      <p:transition spd="slow" advTm="81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grpSp>
        <p:nvGrpSpPr>
          <p:cNvPr id="4" name="グループ化 3">
            <a:extLst>
              <a:ext uri="{FF2B5EF4-FFF2-40B4-BE49-F238E27FC236}">
                <a16:creationId xmlns:a16="http://schemas.microsoft.com/office/drawing/2014/main" id="{1993DDBC-BC58-40B7-B49A-0623D122BB9E}"/>
              </a:ext>
            </a:extLst>
          </p:cNvPr>
          <p:cNvGrpSpPr/>
          <p:nvPr/>
        </p:nvGrpSpPr>
        <p:grpSpPr>
          <a:xfrm>
            <a:off x="2798142" y="700726"/>
            <a:ext cx="6887252" cy="1488156"/>
            <a:chOff x="2844637" y="1258665"/>
            <a:chExt cx="6887252" cy="1488156"/>
          </a:xfrm>
        </p:grpSpPr>
        <p:pic>
          <p:nvPicPr>
            <p:cNvPr id="5" name="グラフィックス 4" descr="車">
              <a:extLst>
                <a:ext uri="{FF2B5EF4-FFF2-40B4-BE49-F238E27FC236}">
                  <a16:creationId xmlns:a16="http://schemas.microsoft.com/office/drawing/2014/main" id="{C14E6A59-A1B2-4085-9A50-75993135F26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844637" y="1258665"/>
              <a:ext cx="914400" cy="914400"/>
            </a:xfrm>
            <a:prstGeom prst="rect">
              <a:avLst/>
            </a:prstGeom>
          </p:spPr>
        </p:pic>
        <p:pic>
          <p:nvPicPr>
            <p:cNvPr id="6" name="グラフィックス 5" descr="離陸">
              <a:extLst>
                <a:ext uri="{FF2B5EF4-FFF2-40B4-BE49-F238E27FC236}">
                  <a16:creationId xmlns:a16="http://schemas.microsoft.com/office/drawing/2014/main" id="{67678DB1-DC35-4A78-8D5C-D09C81B162B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17910" y="1310951"/>
              <a:ext cx="914400" cy="914400"/>
            </a:xfrm>
            <a:prstGeom prst="rect">
              <a:avLst/>
            </a:prstGeom>
          </p:spPr>
        </p:pic>
        <p:pic>
          <p:nvPicPr>
            <p:cNvPr id="7" name="グラフィックス 6" descr="洗濯機">
              <a:extLst>
                <a:ext uri="{FF2B5EF4-FFF2-40B4-BE49-F238E27FC236}">
                  <a16:creationId xmlns:a16="http://schemas.microsoft.com/office/drawing/2014/main" id="{2471ED70-EB0E-460E-A521-6EBD3C1BB82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484631" y="1298361"/>
              <a:ext cx="914400" cy="914400"/>
            </a:xfrm>
            <a:prstGeom prst="rect">
              <a:avLst/>
            </a:prstGeom>
          </p:spPr>
        </p:pic>
        <p:pic>
          <p:nvPicPr>
            <p:cNvPr id="8" name="グラフィックス 7" descr="点眼器">
              <a:extLst>
                <a:ext uri="{FF2B5EF4-FFF2-40B4-BE49-F238E27FC236}">
                  <a16:creationId xmlns:a16="http://schemas.microsoft.com/office/drawing/2014/main" id="{91E3605E-EC4B-43BB-8C89-C13D1F9C87CF}"/>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634695" y="1258665"/>
              <a:ext cx="914400" cy="914400"/>
            </a:xfrm>
            <a:prstGeom prst="rect">
              <a:avLst/>
            </a:prstGeom>
          </p:spPr>
        </p:pic>
        <p:pic>
          <p:nvPicPr>
            <p:cNvPr id="9" name="グラフィックス 8" descr="歯ブラシ">
              <a:extLst>
                <a:ext uri="{FF2B5EF4-FFF2-40B4-BE49-F238E27FC236}">
                  <a16:creationId xmlns:a16="http://schemas.microsoft.com/office/drawing/2014/main" id="{9DD97AA3-2DF0-4549-85CA-88D5CB8106B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733715" y="1258665"/>
              <a:ext cx="914400" cy="914400"/>
            </a:xfrm>
            <a:prstGeom prst="rect">
              <a:avLst/>
            </a:prstGeom>
          </p:spPr>
        </p:pic>
        <p:pic>
          <p:nvPicPr>
            <p:cNvPr id="10" name="グラフィックス 9" descr="水筒">
              <a:extLst>
                <a:ext uri="{FF2B5EF4-FFF2-40B4-BE49-F238E27FC236}">
                  <a16:creationId xmlns:a16="http://schemas.microsoft.com/office/drawing/2014/main" id="{CD40EC96-53C9-475B-86C6-51E80DC3B72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8817489" y="1258665"/>
              <a:ext cx="914400" cy="914400"/>
            </a:xfrm>
            <a:prstGeom prst="rect">
              <a:avLst/>
            </a:prstGeom>
          </p:spPr>
        </p:pic>
        <p:sp>
          <p:nvSpPr>
            <p:cNvPr id="11" name="テキスト ボックス 10">
              <a:extLst>
                <a:ext uri="{FF2B5EF4-FFF2-40B4-BE49-F238E27FC236}">
                  <a16:creationId xmlns:a16="http://schemas.microsoft.com/office/drawing/2014/main" id="{21D39913-B9F8-4584-9486-EDB5152454D2}"/>
                </a:ext>
              </a:extLst>
            </p:cNvPr>
            <p:cNvSpPr txBox="1"/>
            <p:nvPr/>
          </p:nvSpPr>
          <p:spPr>
            <a:xfrm>
              <a:off x="4103281" y="2346711"/>
              <a:ext cx="4544834" cy="400110"/>
            </a:xfrm>
            <a:prstGeom prst="rect">
              <a:avLst/>
            </a:prstGeom>
            <a:noFill/>
          </p:spPr>
          <p:txBody>
            <a:bodyPr wrap="none" rtlCol="0">
              <a:spAutoFit/>
            </a:bodyPr>
            <a:lstStyle/>
            <a:p>
              <a:r>
                <a:rPr kumimoji="1" lang="ja-JP" altLang="en-US" sz="2000" b="1" dirty="0"/>
                <a:t>多様化する顧客ニーズ・課題へ対応　</a:t>
              </a:r>
            </a:p>
          </p:txBody>
        </p:sp>
      </p:grpSp>
      <p:pic>
        <p:nvPicPr>
          <p:cNvPr id="21" name="グラフィックス 20" descr="校舎">
            <a:extLst>
              <a:ext uri="{FF2B5EF4-FFF2-40B4-BE49-F238E27FC236}">
                <a16:creationId xmlns:a16="http://schemas.microsoft.com/office/drawing/2014/main" id="{04A362CB-CF4F-4473-A43C-A46A65F8F2F2}"/>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4462786" y="2385088"/>
            <a:ext cx="1114623" cy="1114623"/>
          </a:xfrm>
          <a:prstGeom prst="rect">
            <a:avLst/>
          </a:prstGeom>
        </p:spPr>
      </p:pic>
      <p:pic>
        <p:nvPicPr>
          <p:cNvPr id="25" name="グラフィックス 24" descr="建物">
            <a:extLst>
              <a:ext uri="{FF2B5EF4-FFF2-40B4-BE49-F238E27FC236}">
                <a16:creationId xmlns:a16="http://schemas.microsoft.com/office/drawing/2014/main" id="{2D2F9919-7710-4E50-949D-806AAAC08BC5}"/>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505575" y="4555957"/>
            <a:ext cx="914400" cy="914400"/>
          </a:xfrm>
          <a:prstGeom prst="rect">
            <a:avLst/>
          </a:prstGeom>
        </p:spPr>
      </p:pic>
      <p:cxnSp>
        <p:nvCxnSpPr>
          <p:cNvPr id="41" name="直線コネクタ 40">
            <a:extLst>
              <a:ext uri="{FF2B5EF4-FFF2-40B4-BE49-F238E27FC236}">
                <a16:creationId xmlns:a16="http://schemas.microsoft.com/office/drawing/2014/main" id="{A11B0C74-6C6E-4752-B7C7-17B1719061D0}"/>
              </a:ext>
            </a:extLst>
          </p:cNvPr>
          <p:cNvCxnSpPr>
            <a:cxnSpLocks/>
          </p:cNvCxnSpPr>
          <p:nvPr/>
        </p:nvCxnSpPr>
        <p:spPr>
          <a:xfrm>
            <a:off x="6167094" y="4169555"/>
            <a:ext cx="652392" cy="487753"/>
          </a:xfrm>
          <a:prstGeom prst="line">
            <a:avLst/>
          </a:prstGeom>
        </p:spPr>
        <p:style>
          <a:lnRef idx="1">
            <a:schemeClr val="dk1"/>
          </a:lnRef>
          <a:fillRef idx="0">
            <a:schemeClr val="dk1"/>
          </a:fillRef>
          <a:effectRef idx="0">
            <a:schemeClr val="dk1"/>
          </a:effectRef>
          <a:fontRef idx="minor">
            <a:schemeClr val="tx1"/>
          </a:fontRef>
        </p:style>
      </p:cxnSp>
      <p:cxnSp>
        <p:nvCxnSpPr>
          <p:cNvPr id="44" name="直線コネクタ 43">
            <a:extLst>
              <a:ext uri="{FF2B5EF4-FFF2-40B4-BE49-F238E27FC236}">
                <a16:creationId xmlns:a16="http://schemas.microsoft.com/office/drawing/2014/main" id="{33E36E43-3DBE-4AB2-9E31-E3FFA1B7A902}"/>
              </a:ext>
            </a:extLst>
          </p:cNvPr>
          <p:cNvCxnSpPr>
            <a:cxnSpLocks/>
          </p:cNvCxnSpPr>
          <p:nvPr/>
        </p:nvCxnSpPr>
        <p:spPr>
          <a:xfrm>
            <a:off x="5114260" y="3193936"/>
            <a:ext cx="306229" cy="430160"/>
          </a:xfrm>
          <a:prstGeom prst="line">
            <a:avLst/>
          </a:prstGeom>
        </p:spPr>
        <p:style>
          <a:lnRef idx="1">
            <a:schemeClr val="dk1"/>
          </a:lnRef>
          <a:fillRef idx="0">
            <a:schemeClr val="dk1"/>
          </a:fillRef>
          <a:effectRef idx="0">
            <a:schemeClr val="dk1"/>
          </a:effectRef>
          <a:fontRef idx="minor">
            <a:schemeClr val="tx1"/>
          </a:fontRef>
        </p:style>
      </p:cxnSp>
      <p:sp>
        <p:nvSpPr>
          <p:cNvPr id="47" name="テキスト ボックス 46">
            <a:extLst>
              <a:ext uri="{FF2B5EF4-FFF2-40B4-BE49-F238E27FC236}">
                <a16:creationId xmlns:a16="http://schemas.microsoft.com/office/drawing/2014/main" id="{4D25729E-5A38-40A5-9309-BF4CF64198B6}"/>
              </a:ext>
            </a:extLst>
          </p:cNvPr>
          <p:cNvSpPr txBox="1"/>
          <p:nvPr/>
        </p:nvSpPr>
        <p:spPr>
          <a:xfrm>
            <a:off x="4528615" y="5527027"/>
            <a:ext cx="5109091"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rPr>
              <a:t>顧客が求める</a:t>
            </a:r>
            <a:r>
              <a:rPr kumimoji="1" lang="ja-JP" altLang="en-US" sz="2400" b="1" i="0" u="none" strike="noStrike" kern="1200" cap="none" spc="0" normalizeH="0" baseline="0" noProof="0" dirty="0">
                <a:ln>
                  <a:noFill/>
                </a:ln>
                <a:solidFill>
                  <a:prstClr val="black"/>
                </a:solidFill>
                <a:effectLst/>
                <a:highlight>
                  <a:srgbClr val="FFFF00"/>
                </a:highlight>
                <a:uLnTx/>
                <a:uFillTx/>
                <a:latin typeface="游ゴシック" panose="020F0502020204030204"/>
                <a:ea typeface="游ゴシック" panose="020B0400000000000000" pitchFamily="50" charset="-128"/>
              </a:rPr>
              <a:t>新しい価値</a:t>
            </a:r>
            <a:r>
              <a:rPr kumimoji="1" lang="ja-JP" altLang="en-US" sz="24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rPr>
              <a:t>を提供する</a:t>
            </a:r>
            <a:endParaRPr kumimoji="1" lang="en-US" altLang="ja-JP" sz="24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highlight>
                  <a:srgbClr val="FFFF00"/>
                </a:highlight>
                <a:uLnTx/>
                <a:uFillTx/>
                <a:latin typeface="游ゴシック" panose="020F0502020204030204"/>
                <a:ea typeface="游ゴシック" panose="020B0400000000000000" pitchFamily="50" charset="-128"/>
              </a:rPr>
              <a:t>競争の回避</a:t>
            </a:r>
            <a:endParaRPr kumimoji="1" lang="ja-JP" altLang="en-US" sz="2400" b="1" u="none" strike="noStrike" kern="1200" cap="none" spc="0" normalizeH="0" baseline="0" noProof="0" dirty="0">
              <a:ln>
                <a:noFill/>
              </a:ln>
              <a:solidFill>
                <a:prstClr val="black"/>
              </a:solidFill>
              <a:effectLst/>
              <a:highlight>
                <a:srgbClr val="FFFF00"/>
              </a:highlight>
              <a:uLnTx/>
              <a:uFillTx/>
              <a:latin typeface="游ゴシック" panose="020F0502020204030204"/>
              <a:ea typeface="游ゴシック" panose="020B0400000000000000" pitchFamily="50" charset="-128"/>
            </a:endParaRPr>
          </a:p>
        </p:txBody>
      </p:sp>
      <p:pic>
        <p:nvPicPr>
          <p:cNvPr id="2" name="グラフィックス 1" descr="工場">
            <a:extLst>
              <a:ext uri="{FF2B5EF4-FFF2-40B4-BE49-F238E27FC236}">
                <a16:creationId xmlns:a16="http://schemas.microsoft.com/office/drawing/2014/main" id="{9271CA78-CC3F-41DE-8FDD-179DA777217F}"/>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5012916" y="3139477"/>
            <a:ext cx="1764840" cy="1764840"/>
          </a:xfrm>
          <a:prstGeom prst="rect">
            <a:avLst/>
          </a:prstGeom>
        </p:spPr>
      </p:pic>
      <p:sp>
        <p:nvSpPr>
          <p:cNvPr id="31" name="テキスト ボックス 30">
            <a:extLst>
              <a:ext uri="{FF2B5EF4-FFF2-40B4-BE49-F238E27FC236}">
                <a16:creationId xmlns:a16="http://schemas.microsoft.com/office/drawing/2014/main" id="{63F71325-CB55-421F-B489-0F136947B0CF}"/>
              </a:ext>
            </a:extLst>
          </p:cNvPr>
          <p:cNvSpPr txBox="1"/>
          <p:nvPr/>
        </p:nvSpPr>
        <p:spPr>
          <a:xfrm>
            <a:off x="1492628" y="5519528"/>
            <a:ext cx="3078087"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組織再編（</a:t>
            </a:r>
            <a:r>
              <a:rPr kumimoji="1" lang="en-US" altLang="ja-JP" sz="24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M&amp;A</a:t>
            </a:r>
            <a:r>
              <a:rPr kumimoji="1" lang="ja-JP" altLang="en-US" sz="24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等）</a:t>
            </a:r>
          </a:p>
        </p:txBody>
      </p:sp>
    </p:spTree>
    <p:custDataLst>
      <p:tags r:id="rId1"/>
    </p:custDataLst>
    <p:extLst>
      <p:ext uri="{BB962C8B-B14F-4D97-AF65-F5344CB8AC3E}">
        <p14:creationId xmlns:p14="http://schemas.microsoft.com/office/powerpoint/2010/main" val="35805277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3000" advTm="6673">
        <p159:morph option="byObject"/>
      </p:transition>
    </mc:Choice>
    <mc:Fallback xmlns="">
      <p:transition spd="slow" advTm="6673">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3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BE65B41-6242-4FF8-92FE-0872CE1A7FD8}"/>
              </a:ext>
            </a:extLst>
          </p:cNvPr>
          <p:cNvSpPr>
            <a:spLocks noGrp="1"/>
          </p:cNvSpPr>
          <p:nvPr>
            <p:ph type="title"/>
          </p:nvPr>
        </p:nvSpPr>
        <p:spPr/>
        <p:txBody>
          <a:bodyPr>
            <a:normAutofit/>
          </a:bodyPr>
          <a:lstStyle/>
          <a:p>
            <a:pPr algn="ctr"/>
            <a:r>
              <a:rPr lang="en-US" altLang="ja-JP" sz="5400" b="1" i="0" dirty="0">
                <a:solidFill>
                  <a:srgbClr val="0070C0"/>
                </a:solidFill>
                <a:effectLst/>
                <a:latin typeface="Abadi" panose="020B0604020104020204" pitchFamily="34" charset="0"/>
              </a:rPr>
              <a:t>Think outside the box</a:t>
            </a:r>
            <a:endParaRPr kumimoji="1" lang="ja-JP" altLang="en-US" sz="5400" b="1" dirty="0">
              <a:solidFill>
                <a:srgbClr val="0070C0"/>
              </a:solidFill>
              <a:latin typeface="Abadi" panose="020B0604020104020204" pitchFamily="34" charset="0"/>
            </a:endParaRPr>
          </a:p>
        </p:txBody>
      </p:sp>
      <p:sp>
        <p:nvSpPr>
          <p:cNvPr id="5" name="テキスト ボックス 4">
            <a:extLst>
              <a:ext uri="{FF2B5EF4-FFF2-40B4-BE49-F238E27FC236}">
                <a16:creationId xmlns:a16="http://schemas.microsoft.com/office/drawing/2014/main" id="{6815DAE7-C322-4CF2-90F6-CF0F0F9B2AF3}"/>
              </a:ext>
            </a:extLst>
          </p:cNvPr>
          <p:cNvSpPr txBox="1"/>
          <p:nvPr/>
        </p:nvSpPr>
        <p:spPr>
          <a:xfrm>
            <a:off x="838200" y="2536923"/>
            <a:ext cx="10870443" cy="461665"/>
          </a:xfrm>
          <a:prstGeom prst="rect">
            <a:avLst/>
          </a:prstGeom>
          <a:noFill/>
        </p:spPr>
        <p:txBody>
          <a:bodyPr wrap="square">
            <a:spAutoFit/>
          </a:bodyPr>
          <a:lstStyle/>
          <a:p>
            <a:pPr algn="ctr"/>
            <a:r>
              <a:rPr lang="ja-JP" altLang="en-US" sz="2400" b="1" i="0" dirty="0">
                <a:solidFill>
                  <a:srgbClr val="2D2D2D"/>
                </a:solidFill>
                <a:effectLst/>
                <a:latin typeface="游明朝体"/>
              </a:rPr>
              <a:t>「頭を柔らかくして考える」「型にはまらない考え方をする」 の英語表現</a:t>
            </a:r>
            <a:endParaRPr lang="ja-JP" altLang="en-US" sz="2400" b="1" dirty="0"/>
          </a:p>
        </p:txBody>
      </p:sp>
      <p:sp>
        <p:nvSpPr>
          <p:cNvPr id="7" name="テキスト ボックス 6">
            <a:extLst>
              <a:ext uri="{FF2B5EF4-FFF2-40B4-BE49-F238E27FC236}">
                <a16:creationId xmlns:a16="http://schemas.microsoft.com/office/drawing/2014/main" id="{2682B9A2-47EF-478F-A0F3-93B4DB9D5673}"/>
              </a:ext>
            </a:extLst>
          </p:cNvPr>
          <p:cNvSpPr txBox="1"/>
          <p:nvPr/>
        </p:nvSpPr>
        <p:spPr>
          <a:xfrm>
            <a:off x="2040339" y="1622523"/>
            <a:ext cx="8306937" cy="584775"/>
          </a:xfrm>
          <a:prstGeom prst="rect">
            <a:avLst/>
          </a:prstGeom>
          <a:noFill/>
        </p:spPr>
        <p:txBody>
          <a:bodyPr wrap="square">
            <a:spAutoFit/>
          </a:bodyPr>
          <a:lstStyle/>
          <a:p>
            <a:pPr algn="ctr"/>
            <a:r>
              <a:rPr lang="ja-JP" altLang="en-US" sz="3200" b="1" dirty="0"/>
              <a:t>箱の外で考える</a:t>
            </a:r>
          </a:p>
        </p:txBody>
      </p:sp>
      <p:sp>
        <p:nvSpPr>
          <p:cNvPr id="12" name="直方体 11">
            <a:extLst>
              <a:ext uri="{FF2B5EF4-FFF2-40B4-BE49-F238E27FC236}">
                <a16:creationId xmlns:a16="http://schemas.microsoft.com/office/drawing/2014/main" id="{BD433C99-7112-4E45-9128-148924FBF7A4}"/>
              </a:ext>
            </a:extLst>
          </p:cNvPr>
          <p:cNvSpPr/>
          <p:nvPr/>
        </p:nvSpPr>
        <p:spPr>
          <a:xfrm>
            <a:off x="4517410" y="3166282"/>
            <a:ext cx="3138984" cy="2515166"/>
          </a:xfrm>
          <a:prstGeom prst="cube">
            <a:avLst/>
          </a:prstGeom>
          <a:solidFill>
            <a:schemeClr val="lt1">
              <a:alpha val="3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grpSp>
        <p:nvGrpSpPr>
          <p:cNvPr id="4" name="グループ化 3">
            <a:extLst>
              <a:ext uri="{FF2B5EF4-FFF2-40B4-BE49-F238E27FC236}">
                <a16:creationId xmlns:a16="http://schemas.microsoft.com/office/drawing/2014/main" id="{75453D77-9BD3-4B29-A25E-99662F654B23}"/>
              </a:ext>
            </a:extLst>
          </p:cNvPr>
          <p:cNvGrpSpPr/>
          <p:nvPr/>
        </p:nvGrpSpPr>
        <p:grpSpPr>
          <a:xfrm>
            <a:off x="1125939" y="5495454"/>
            <a:ext cx="9996186" cy="949101"/>
            <a:chOff x="1125939" y="5495454"/>
            <a:chExt cx="9996186" cy="949101"/>
          </a:xfrm>
        </p:grpSpPr>
        <p:sp>
          <p:nvSpPr>
            <p:cNvPr id="13" name="テキスト ボックス 12">
              <a:extLst>
                <a:ext uri="{FF2B5EF4-FFF2-40B4-BE49-F238E27FC236}">
                  <a16:creationId xmlns:a16="http://schemas.microsoft.com/office/drawing/2014/main" id="{449F0E23-CED2-483F-847C-909BCAB65BB7}"/>
                </a:ext>
              </a:extLst>
            </p:cNvPr>
            <p:cNvSpPr txBox="1"/>
            <p:nvPr/>
          </p:nvSpPr>
          <p:spPr>
            <a:xfrm>
              <a:off x="1960643" y="5786846"/>
              <a:ext cx="9161482" cy="523220"/>
            </a:xfrm>
            <a:prstGeom prst="rect">
              <a:avLst/>
            </a:prstGeom>
            <a:noFill/>
          </p:spPr>
          <p:txBody>
            <a:bodyPr wrap="none" rtlCol="0">
              <a:spAutoFit/>
            </a:bodyPr>
            <a:lstStyle/>
            <a:p>
              <a:r>
                <a:rPr kumimoji="1" lang="ja-JP" altLang="en-US" sz="2800" b="1" dirty="0">
                  <a:solidFill>
                    <a:srgbClr val="0070C0"/>
                  </a:solidFill>
                </a:rPr>
                <a:t>「自社の経営資源だけで個社でモノづくりをする」の</a:t>
              </a:r>
              <a:r>
                <a:rPr kumimoji="1" lang="ja-JP" altLang="en-US" sz="2800" b="1" dirty="0">
                  <a:solidFill>
                    <a:srgbClr val="002060"/>
                  </a:solidFill>
                </a:rPr>
                <a:t>箱</a:t>
              </a:r>
              <a:endParaRPr kumimoji="1" lang="ja-JP" altLang="en-US" sz="2800" b="1" dirty="0">
                <a:solidFill>
                  <a:srgbClr val="0070C0"/>
                </a:solidFill>
              </a:endParaRPr>
            </a:p>
          </p:txBody>
        </p:sp>
        <p:pic>
          <p:nvPicPr>
            <p:cNvPr id="19" name="グラフィックス 18" descr="右向き指示マーク">
              <a:extLst>
                <a:ext uri="{FF2B5EF4-FFF2-40B4-BE49-F238E27FC236}">
                  <a16:creationId xmlns:a16="http://schemas.microsoft.com/office/drawing/2014/main" id="{158780EC-DD26-4E97-B39A-186F9A75594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25939" y="5495454"/>
              <a:ext cx="914400" cy="949101"/>
            </a:xfrm>
            <a:prstGeom prst="rect">
              <a:avLst/>
            </a:prstGeom>
          </p:spPr>
        </p:pic>
      </p:grpSp>
      <p:pic>
        <p:nvPicPr>
          <p:cNvPr id="22" name="グラフィックス 21" descr="グループ">
            <a:extLst>
              <a:ext uri="{FF2B5EF4-FFF2-40B4-BE49-F238E27FC236}">
                <a16:creationId xmlns:a16="http://schemas.microsoft.com/office/drawing/2014/main" id="{CAD8FB08-253F-47AC-A303-C4B339940D2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101391" y="3857784"/>
            <a:ext cx="1637670" cy="1637670"/>
          </a:xfrm>
          <a:prstGeom prst="rect">
            <a:avLst/>
          </a:prstGeom>
        </p:spPr>
      </p:pic>
    </p:spTree>
    <p:custDataLst>
      <p:tags r:id="rId1"/>
    </p:custDataLst>
    <p:extLst>
      <p:ext uri="{BB962C8B-B14F-4D97-AF65-F5344CB8AC3E}">
        <p14:creationId xmlns:p14="http://schemas.microsoft.com/office/powerpoint/2010/main" val="4052583412"/>
      </p:ext>
    </p:extLst>
  </p:cSld>
  <p:clrMapOvr>
    <a:masterClrMapping/>
  </p:clrMapOvr>
  <mc:AlternateContent xmlns:mc="http://schemas.openxmlformats.org/markup-compatibility/2006" xmlns:p14="http://schemas.microsoft.com/office/powerpoint/2010/main">
    <mc:Choice Requires="p14">
      <p:transition spd="slow" p14:dur="2000" advTm="11056"/>
    </mc:Choice>
    <mc:Fallback xmlns="">
      <p:transition spd="slow" advTm="1105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BE65B41-6242-4FF8-92FE-0872CE1A7FD8}"/>
              </a:ext>
            </a:extLst>
          </p:cNvPr>
          <p:cNvSpPr>
            <a:spLocks noGrp="1"/>
          </p:cNvSpPr>
          <p:nvPr>
            <p:ph type="title"/>
          </p:nvPr>
        </p:nvSpPr>
        <p:spPr/>
        <p:txBody>
          <a:bodyPr>
            <a:normAutofit/>
          </a:bodyPr>
          <a:lstStyle/>
          <a:p>
            <a:pPr algn="ctr"/>
            <a:r>
              <a:rPr lang="en-US" altLang="ja-JP" sz="5400" b="1" i="0" dirty="0">
                <a:solidFill>
                  <a:srgbClr val="0070C0"/>
                </a:solidFill>
                <a:effectLst/>
                <a:latin typeface="Abadi" panose="020B0604020104020204" pitchFamily="34" charset="0"/>
              </a:rPr>
              <a:t>Think outside the box</a:t>
            </a:r>
            <a:endParaRPr kumimoji="1" lang="ja-JP" altLang="en-US" sz="5400" b="1" dirty="0">
              <a:solidFill>
                <a:srgbClr val="0070C0"/>
              </a:solidFill>
              <a:latin typeface="Abadi" panose="020B0604020104020204" pitchFamily="34" charset="0"/>
            </a:endParaRPr>
          </a:p>
        </p:txBody>
      </p:sp>
      <p:sp>
        <p:nvSpPr>
          <p:cNvPr id="5" name="テキスト ボックス 4">
            <a:extLst>
              <a:ext uri="{FF2B5EF4-FFF2-40B4-BE49-F238E27FC236}">
                <a16:creationId xmlns:a16="http://schemas.microsoft.com/office/drawing/2014/main" id="{6815DAE7-C322-4CF2-90F6-CF0F0F9B2AF3}"/>
              </a:ext>
            </a:extLst>
          </p:cNvPr>
          <p:cNvSpPr txBox="1"/>
          <p:nvPr/>
        </p:nvSpPr>
        <p:spPr>
          <a:xfrm>
            <a:off x="838200" y="2536923"/>
            <a:ext cx="10870443" cy="461665"/>
          </a:xfrm>
          <a:prstGeom prst="rect">
            <a:avLst/>
          </a:prstGeom>
          <a:noFill/>
        </p:spPr>
        <p:txBody>
          <a:bodyPr wrap="square">
            <a:spAutoFit/>
          </a:bodyPr>
          <a:lstStyle/>
          <a:p>
            <a:pPr algn="ctr"/>
            <a:r>
              <a:rPr lang="ja-JP" altLang="en-US" sz="2400" b="1" i="0" dirty="0">
                <a:solidFill>
                  <a:srgbClr val="2D2D2D"/>
                </a:solidFill>
                <a:effectLst/>
                <a:latin typeface="游明朝体"/>
              </a:rPr>
              <a:t>「頭を柔らかくして考える」「型にはまらない考え方をする」 の英語表現</a:t>
            </a:r>
            <a:endParaRPr lang="ja-JP" altLang="en-US" sz="2400" b="1" dirty="0"/>
          </a:p>
        </p:txBody>
      </p:sp>
      <p:sp>
        <p:nvSpPr>
          <p:cNvPr id="7" name="テキスト ボックス 6">
            <a:extLst>
              <a:ext uri="{FF2B5EF4-FFF2-40B4-BE49-F238E27FC236}">
                <a16:creationId xmlns:a16="http://schemas.microsoft.com/office/drawing/2014/main" id="{2682B9A2-47EF-478F-A0F3-93B4DB9D5673}"/>
              </a:ext>
            </a:extLst>
          </p:cNvPr>
          <p:cNvSpPr txBox="1"/>
          <p:nvPr/>
        </p:nvSpPr>
        <p:spPr>
          <a:xfrm>
            <a:off x="2040339" y="1622523"/>
            <a:ext cx="8306937" cy="584775"/>
          </a:xfrm>
          <a:prstGeom prst="rect">
            <a:avLst/>
          </a:prstGeom>
          <a:noFill/>
        </p:spPr>
        <p:txBody>
          <a:bodyPr wrap="square">
            <a:spAutoFit/>
          </a:bodyPr>
          <a:lstStyle/>
          <a:p>
            <a:pPr algn="ctr"/>
            <a:r>
              <a:rPr lang="ja-JP" altLang="en-US" sz="3200" b="1" dirty="0"/>
              <a:t>箱の外で考える</a:t>
            </a:r>
          </a:p>
        </p:txBody>
      </p:sp>
      <p:sp>
        <p:nvSpPr>
          <p:cNvPr id="12" name="直方体 11">
            <a:extLst>
              <a:ext uri="{FF2B5EF4-FFF2-40B4-BE49-F238E27FC236}">
                <a16:creationId xmlns:a16="http://schemas.microsoft.com/office/drawing/2014/main" id="{BD433C99-7112-4E45-9128-148924FBF7A4}"/>
              </a:ext>
            </a:extLst>
          </p:cNvPr>
          <p:cNvSpPr/>
          <p:nvPr/>
        </p:nvSpPr>
        <p:spPr>
          <a:xfrm>
            <a:off x="4517410" y="3166282"/>
            <a:ext cx="3138984" cy="2515166"/>
          </a:xfrm>
          <a:prstGeom prst="cube">
            <a:avLst/>
          </a:prstGeom>
          <a:solidFill>
            <a:schemeClr val="lt1">
              <a:alpha val="3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pic>
        <p:nvPicPr>
          <p:cNvPr id="6" name="グラフィックス 5" descr="グループ">
            <a:extLst>
              <a:ext uri="{FF2B5EF4-FFF2-40B4-BE49-F238E27FC236}">
                <a16:creationId xmlns:a16="http://schemas.microsoft.com/office/drawing/2014/main" id="{6CD0F607-4074-4BFE-8D2E-E5225283953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50386" y="3844823"/>
            <a:ext cx="1637670" cy="1637670"/>
          </a:xfrm>
          <a:prstGeom prst="rect">
            <a:avLst/>
          </a:prstGeom>
        </p:spPr>
      </p:pic>
      <p:grpSp>
        <p:nvGrpSpPr>
          <p:cNvPr id="19" name="グループ化 18">
            <a:extLst>
              <a:ext uri="{FF2B5EF4-FFF2-40B4-BE49-F238E27FC236}">
                <a16:creationId xmlns:a16="http://schemas.microsoft.com/office/drawing/2014/main" id="{423EAC98-124B-4B50-9241-163D6358CC3F}"/>
              </a:ext>
            </a:extLst>
          </p:cNvPr>
          <p:cNvGrpSpPr/>
          <p:nvPr/>
        </p:nvGrpSpPr>
        <p:grpSpPr>
          <a:xfrm>
            <a:off x="754376" y="5543774"/>
            <a:ext cx="10332363" cy="949101"/>
            <a:chOff x="1224160" y="5543774"/>
            <a:chExt cx="10332363" cy="949101"/>
          </a:xfrm>
        </p:grpSpPr>
        <p:pic>
          <p:nvPicPr>
            <p:cNvPr id="9" name="グラフィックス 8" descr="右向き指示マーク">
              <a:extLst>
                <a:ext uri="{FF2B5EF4-FFF2-40B4-BE49-F238E27FC236}">
                  <a16:creationId xmlns:a16="http://schemas.microsoft.com/office/drawing/2014/main" id="{1D972E14-90CF-4EA5-842E-A195479D591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224160" y="5543774"/>
              <a:ext cx="914400" cy="949101"/>
            </a:xfrm>
            <a:prstGeom prst="rect">
              <a:avLst/>
            </a:prstGeom>
          </p:spPr>
        </p:pic>
        <p:sp>
          <p:nvSpPr>
            <p:cNvPr id="11" name="テキスト ボックス 10">
              <a:extLst>
                <a:ext uri="{FF2B5EF4-FFF2-40B4-BE49-F238E27FC236}">
                  <a16:creationId xmlns:a16="http://schemas.microsoft.com/office/drawing/2014/main" id="{A1817D53-DF43-4E59-B442-46B3433BDC9D}"/>
                </a:ext>
              </a:extLst>
            </p:cNvPr>
            <p:cNvSpPr txBox="1"/>
            <p:nvPr/>
          </p:nvSpPr>
          <p:spPr>
            <a:xfrm>
              <a:off x="2138560" y="5867063"/>
              <a:ext cx="9417963" cy="461665"/>
            </a:xfrm>
            <a:prstGeom prst="rect">
              <a:avLst/>
            </a:prstGeom>
            <a:noFill/>
          </p:spPr>
          <p:txBody>
            <a:bodyPr wrap="none" rtlCol="0">
              <a:spAutoFit/>
            </a:bodyPr>
            <a:lstStyle/>
            <a:p>
              <a:r>
                <a:rPr kumimoji="1" lang="ja-JP" altLang="en-US" sz="2400" b="1" dirty="0">
                  <a:solidFill>
                    <a:srgbClr val="0070C0"/>
                  </a:solidFill>
                </a:rPr>
                <a:t>顧客ニーズや課題を発想の起点に連携でのモノづくりを考えてみる</a:t>
              </a:r>
            </a:p>
          </p:txBody>
        </p:sp>
      </p:grpSp>
    </p:spTree>
    <p:custDataLst>
      <p:tags r:id="rId1"/>
    </p:custDataLst>
    <p:extLst>
      <p:ext uri="{BB962C8B-B14F-4D97-AF65-F5344CB8AC3E}">
        <p14:creationId xmlns:p14="http://schemas.microsoft.com/office/powerpoint/2010/main" val="12498830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4540">
        <p159:morph option="byObject"/>
      </p:transition>
    </mc:Choice>
    <mc:Fallback xmlns="">
      <p:transition spd="slow" advTm="4540">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コンテンツ プレースホルダー 3">
            <a:extLst>
              <a:ext uri="{FF2B5EF4-FFF2-40B4-BE49-F238E27FC236}">
                <a16:creationId xmlns:a16="http://schemas.microsoft.com/office/drawing/2014/main" id="{D7606AC8-2C59-D14B-B8AB-CAC9B3B4FF0B}"/>
              </a:ext>
            </a:extLst>
          </p:cNvPr>
          <p:cNvGraphicFramePr>
            <a:graphicFrameLocks noGrp="1"/>
          </p:cNvGraphicFramePr>
          <p:nvPr>
            <p:ph idx="1"/>
          </p:nvPr>
        </p:nvGraphicFramePr>
        <p:xfrm>
          <a:off x="626532" y="2079523"/>
          <a:ext cx="11057465" cy="4122268"/>
        </p:xfrm>
        <a:graphic>
          <a:graphicData uri="http://schemas.openxmlformats.org/drawingml/2006/chart">
            <c:chart xmlns:c="http://schemas.openxmlformats.org/drawingml/2006/chart" xmlns:r="http://schemas.openxmlformats.org/officeDocument/2006/relationships" r:id="rId3"/>
          </a:graphicData>
        </a:graphic>
      </p:graphicFrame>
      <p:sp>
        <p:nvSpPr>
          <p:cNvPr id="16" name="テキスト ボックス 15">
            <a:extLst>
              <a:ext uri="{FF2B5EF4-FFF2-40B4-BE49-F238E27FC236}">
                <a16:creationId xmlns:a16="http://schemas.microsoft.com/office/drawing/2014/main" id="{AEAE96FD-A428-784A-83BE-70415547A11F}"/>
              </a:ext>
            </a:extLst>
          </p:cNvPr>
          <p:cNvSpPr txBox="1"/>
          <p:nvPr/>
        </p:nvSpPr>
        <p:spPr>
          <a:xfrm>
            <a:off x="9938028" y="6201791"/>
            <a:ext cx="1415772" cy="276999"/>
          </a:xfrm>
          <a:prstGeom prst="rect">
            <a:avLst/>
          </a:prstGeom>
          <a:noFill/>
        </p:spPr>
        <p:txBody>
          <a:bodyPr wrap="none" rtlCol="0">
            <a:spAutoFit/>
          </a:bodyPr>
          <a:lstStyle/>
          <a:p>
            <a:r>
              <a:rPr lang="ja-JP" altLang="en-US" sz="1200"/>
              <a:t>単位：百万米ドル</a:t>
            </a:r>
            <a:endParaRPr kumimoji="1" lang="ja-JP" altLang="en-US" sz="1200"/>
          </a:p>
        </p:txBody>
      </p:sp>
      <p:sp>
        <p:nvSpPr>
          <p:cNvPr id="17" name="テキスト ボックス 16">
            <a:extLst>
              <a:ext uri="{FF2B5EF4-FFF2-40B4-BE49-F238E27FC236}">
                <a16:creationId xmlns:a16="http://schemas.microsoft.com/office/drawing/2014/main" id="{F65C7559-5D99-214C-A297-67F7E4970FDB}"/>
              </a:ext>
            </a:extLst>
          </p:cNvPr>
          <p:cNvSpPr txBox="1"/>
          <p:nvPr/>
        </p:nvSpPr>
        <p:spPr>
          <a:xfrm>
            <a:off x="4561696" y="6215876"/>
            <a:ext cx="2818400" cy="276999"/>
          </a:xfrm>
          <a:prstGeom prst="rect">
            <a:avLst/>
          </a:prstGeom>
          <a:noFill/>
        </p:spPr>
        <p:txBody>
          <a:bodyPr wrap="none" rtlCol="0">
            <a:spAutoFit/>
          </a:bodyPr>
          <a:lstStyle/>
          <a:p>
            <a:r>
              <a:rPr kumimoji="1" lang="en-US" altLang="ja-JP" sz="1200" dirty="0"/>
              <a:t>ISTMA</a:t>
            </a:r>
            <a:r>
              <a:rPr lang="en-US" altLang="ja-JP" sz="1200" dirty="0"/>
              <a:t> Statistical Book 2018</a:t>
            </a:r>
            <a:r>
              <a:rPr lang="ja-JP" altLang="en-US" sz="1200" dirty="0"/>
              <a:t>より作成</a:t>
            </a:r>
            <a:endParaRPr kumimoji="1" lang="ja-JP" altLang="en-US" sz="1200" dirty="0"/>
          </a:p>
        </p:txBody>
      </p:sp>
      <p:sp>
        <p:nvSpPr>
          <p:cNvPr id="6" name="四角形: 角を丸くする 5">
            <a:extLst>
              <a:ext uri="{FF2B5EF4-FFF2-40B4-BE49-F238E27FC236}">
                <a16:creationId xmlns:a16="http://schemas.microsoft.com/office/drawing/2014/main" id="{EEC9D979-25F8-48E4-8FFA-CE6FA433EA77}"/>
              </a:ext>
            </a:extLst>
          </p:cNvPr>
          <p:cNvSpPr/>
          <p:nvPr/>
        </p:nvSpPr>
        <p:spPr>
          <a:xfrm>
            <a:off x="861858" y="2927237"/>
            <a:ext cx="6970922" cy="69979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3200" b="1" i="0" u="none" strike="noStrike" kern="1200" cap="none" spc="0" normalizeH="0" baseline="0" noProof="0" dirty="0">
                <a:ln>
                  <a:noFill/>
                </a:ln>
                <a:solidFill>
                  <a:srgbClr val="1CADE4">
                    <a:lumMod val="50000"/>
                  </a:srgbClr>
                </a:solidFill>
                <a:effectLst/>
                <a:uLnTx/>
                <a:uFillTx/>
                <a:latin typeface="Calibri" panose="020F0502020204030204"/>
                <a:ea typeface="メイリオ" panose="020B0604030504040204" pitchFamily="50" charset="-128"/>
                <a:cs typeface="+mn-cs"/>
              </a:rPr>
              <a:t>世界の金型市場は拡大している</a:t>
            </a:r>
            <a:endParaRPr kumimoji="0" lang="en-US" altLang="ja-JP" sz="3200" b="1" i="0" u="none" strike="noStrike" kern="1200" cap="none" spc="0" normalizeH="0" baseline="0" noProof="0" dirty="0">
              <a:ln>
                <a:noFill/>
              </a:ln>
              <a:solidFill>
                <a:srgbClr val="1CADE4">
                  <a:lumMod val="50000"/>
                </a:srgbClr>
              </a:solidFill>
              <a:effectLst/>
              <a:uLnTx/>
              <a:uFillTx/>
              <a:latin typeface="Calibri" panose="020F0502020204030204"/>
              <a:ea typeface="メイリオ" panose="020B0604030504040204" pitchFamily="50" charset="-128"/>
              <a:cs typeface="+mn-cs"/>
            </a:endParaRPr>
          </a:p>
        </p:txBody>
      </p:sp>
      <p:sp>
        <p:nvSpPr>
          <p:cNvPr id="7" name="テキスト ボックス 6">
            <a:extLst>
              <a:ext uri="{FF2B5EF4-FFF2-40B4-BE49-F238E27FC236}">
                <a16:creationId xmlns:a16="http://schemas.microsoft.com/office/drawing/2014/main" id="{49C223DD-8A16-4C52-9C45-0876966A9C83}"/>
              </a:ext>
            </a:extLst>
          </p:cNvPr>
          <p:cNvSpPr txBox="1"/>
          <p:nvPr/>
        </p:nvSpPr>
        <p:spPr>
          <a:xfrm>
            <a:off x="2720770" y="797825"/>
            <a:ext cx="7366119" cy="707886"/>
          </a:xfrm>
          <a:prstGeom prst="rect">
            <a:avLst/>
          </a:prstGeom>
          <a:noFill/>
        </p:spPr>
        <p:txBody>
          <a:bodyPr wrap="none" rtlCol="0">
            <a:spAutoFit/>
          </a:bodyPr>
          <a:lstStyle/>
          <a:p>
            <a:pPr defTabSz="457181">
              <a:defRPr/>
            </a:pPr>
            <a:r>
              <a:rPr lang="ja-JP" altLang="en-US" sz="4000" b="1" dirty="0">
                <a:solidFill>
                  <a:srgbClr val="0070C0"/>
                </a:solidFill>
                <a:latin typeface="Century Gothic" panose="020F0302020204030204"/>
              </a:rPr>
              <a:t>金型の現地調達が加速する恐れ</a:t>
            </a:r>
          </a:p>
        </p:txBody>
      </p:sp>
      <p:sp>
        <p:nvSpPr>
          <p:cNvPr id="2" name="タイトル 1">
            <a:extLst>
              <a:ext uri="{FF2B5EF4-FFF2-40B4-BE49-F238E27FC236}">
                <a16:creationId xmlns:a16="http://schemas.microsoft.com/office/drawing/2014/main" id="{49C336A2-F1AA-3342-879D-23BB6106CCE5}"/>
              </a:ext>
            </a:extLst>
          </p:cNvPr>
          <p:cNvSpPr>
            <a:spLocks noGrp="1"/>
          </p:cNvSpPr>
          <p:nvPr>
            <p:ph type="title"/>
          </p:nvPr>
        </p:nvSpPr>
        <p:spPr>
          <a:xfrm>
            <a:off x="713096" y="1866696"/>
            <a:ext cx="10515600" cy="566563"/>
          </a:xfrm>
        </p:spPr>
        <p:txBody>
          <a:bodyPr>
            <a:normAutofit/>
          </a:bodyPr>
          <a:lstStyle/>
          <a:p>
            <a:pPr algn="ctr"/>
            <a:r>
              <a:rPr lang="ja-JP" altLang="en-US" sz="3200" dirty="0"/>
              <a:t>世界の金型産業市場規模の推移</a:t>
            </a:r>
            <a:endParaRPr kumimoji="1" lang="ja-JP" altLang="en-US" sz="3200" dirty="0"/>
          </a:p>
        </p:txBody>
      </p:sp>
    </p:spTree>
    <p:custDataLst>
      <p:tags r:id="rId1"/>
    </p:custDataLst>
    <p:extLst>
      <p:ext uri="{BB962C8B-B14F-4D97-AF65-F5344CB8AC3E}">
        <p14:creationId xmlns:p14="http://schemas.microsoft.com/office/powerpoint/2010/main" val="733638089"/>
      </p:ext>
    </p:extLst>
  </p:cSld>
  <p:clrMapOvr>
    <a:masterClrMapping/>
  </p:clrMapOvr>
  <mc:AlternateContent xmlns:mc="http://schemas.openxmlformats.org/markup-compatibility/2006" xmlns:p14="http://schemas.microsoft.com/office/powerpoint/2010/main">
    <mc:Choice Requires="p14">
      <p:transition spd="slow" p14:dur="2000" advTm="12106"/>
    </mc:Choice>
    <mc:Fallback xmlns="">
      <p:transition spd="slow" advTm="1210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3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0F99F2E7-12E9-431B-9AC6-B8BB7D4937FA}"/>
              </a:ext>
            </a:extLst>
          </p:cNvPr>
          <p:cNvSpPr txBox="1"/>
          <p:nvPr/>
        </p:nvSpPr>
        <p:spPr>
          <a:xfrm>
            <a:off x="3607979" y="927367"/>
            <a:ext cx="4976042" cy="584775"/>
          </a:xfrm>
          <a:prstGeom prst="rect">
            <a:avLst/>
          </a:prstGeom>
          <a:noFill/>
        </p:spPr>
        <p:txBody>
          <a:bodyPr wrap="none" rtlCol="0">
            <a:spAutoFit/>
          </a:bodyPr>
          <a:lstStyle/>
          <a:p>
            <a:pPr marL="0" marR="0" lvl="0" indent="0" algn="ctr" defTabSz="457181" rtl="0" eaLnBrk="1" fontAlgn="auto" latinLnBrk="0" hangingPunct="1">
              <a:lnSpc>
                <a:spcPct val="100000"/>
              </a:lnSpc>
              <a:spcBef>
                <a:spcPts val="0"/>
              </a:spcBef>
              <a:spcAft>
                <a:spcPts val="0"/>
              </a:spcAft>
              <a:buClrTx/>
              <a:buSzTx/>
              <a:buFontTx/>
              <a:buNone/>
              <a:tabLst/>
              <a:defRPr/>
            </a:pPr>
            <a:r>
              <a:rPr kumimoji="1" lang="en-US" altLang="ja-JP" sz="3200" b="1" i="0" u="none" strike="noStrike" kern="1200" cap="none" spc="0" normalizeH="0" baseline="0" noProof="0" dirty="0">
                <a:ln>
                  <a:noFill/>
                </a:ln>
                <a:solidFill>
                  <a:schemeClr val="accent1">
                    <a:lumMod val="75000"/>
                  </a:schemeClr>
                </a:solidFill>
                <a:effectLst/>
                <a:uLnTx/>
                <a:uFillTx/>
                <a:latin typeface="Century Gothic" panose="020F0302020204030204"/>
                <a:ea typeface="メイリオ" panose="020B0604030504040204" pitchFamily="50" charset="-128"/>
              </a:rPr>
              <a:t>100</a:t>
            </a:r>
            <a:r>
              <a:rPr kumimoji="1" lang="ja-JP" altLang="en-US" sz="3200" b="1" i="0" u="none" strike="noStrike" kern="1200" cap="none" spc="0" normalizeH="0" baseline="0" noProof="0" dirty="0">
                <a:ln>
                  <a:noFill/>
                </a:ln>
                <a:solidFill>
                  <a:schemeClr val="accent1">
                    <a:lumMod val="75000"/>
                  </a:schemeClr>
                </a:solidFill>
                <a:effectLst/>
                <a:uLnTx/>
                <a:uFillTx/>
                <a:latin typeface="Century Gothic" panose="020F0302020204030204"/>
                <a:ea typeface="メイリオ" panose="020B0604030504040204" pitchFamily="50" charset="-128"/>
              </a:rPr>
              <a:t>年に一度の大変革時代</a:t>
            </a:r>
            <a:endParaRPr kumimoji="1" lang="en-US" altLang="ja-JP" sz="3200" b="1" i="0" u="none" strike="noStrike" kern="1200" cap="none" spc="0" normalizeH="0" baseline="0" noProof="0" dirty="0">
              <a:ln>
                <a:noFill/>
              </a:ln>
              <a:solidFill>
                <a:schemeClr val="accent1">
                  <a:lumMod val="75000"/>
                </a:schemeClr>
              </a:solidFill>
              <a:effectLst/>
              <a:uLnTx/>
              <a:uFillTx/>
              <a:latin typeface="Century Gothic" panose="020F0302020204030204"/>
              <a:ea typeface="メイリオ" panose="020B0604030504040204" pitchFamily="50" charset="-128"/>
            </a:endParaRPr>
          </a:p>
        </p:txBody>
      </p:sp>
      <p:sp>
        <p:nvSpPr>
          <p:cNvPr id="9" name="テキスト ボックス 8">
            <a:extLst>
              <a:ext uri="{FF2B5EF4-FFF2-40B4-BE49-F238E27FC236}">
                <a16:creationId xmlns:a16="http://schemas.microsoft.com/office/drawing/2014/main" id="{EE582710-6D1B-4CCB-BA98-55EEFB3D4A18}"/>
              </a:ext>
            </a:extLst>
          </p:cNvPr>
          <p:cNvSpPr txBox="1"/>
          <p:nvPr/>
        </p:nvSpPr>
        <p:spPr>
          <a:xfrm>
            <a:off x="4849505" y="3288573"/>
            <a:ext cx="2492990" cy="646331"/>
          </a:xfrm>
          <a:prstGeom prst="rect">
            <a:avLst/>
          </a:prstGeom>
          <a:noFill/>
        </p:spPr>
        <p:txBody>
          <a:bodyPr wrap="none" rtlCol="0">
            <a:spAutoFit/>
          </a:bodyPr>
          <a:lstStyle/>
          <a:p>
            <a:pPr marL="0" marR="0" lvl="0" indent="0" algn="l" defTabSz="457181" rtl="0" eaLnBrk="1" fontAlgn="auto" latinLnBrk="0" hangingPunct="1">
              <a:lnSpc>
                <a:spcPct val="100000"/>
              </a:lnSpc>
              <a:spcBef>
                <a:spcPts val="0"/>
              </a:spcBef>
              <a:spcAft>
                <a:spcPts val="0"/>
              </a:spcAft>
              <a:buClrTx/>
              <a:buSzTx/>
              <a:buFontTx/>
              <a:buNone/>
              <a:tabLst/>
              <a:defRPr/>
            </a:pPr>
            <a:r>
              <a:rPr kumimoji="1" lang="ja-JP" altLang="en-US" sz="3600" b="1" i="0" u="none" strike="noStrike" kern="1200" cap="none" spc="0" normalizeH="0" baseline="0" noProof="0" dirty="0">
                <a:ln>
                  <a:noFill/>
                </a:ln>
                <a:solidFill>
                  <a:prstClr val="black"/>
                </a:solidFill>
                <a:effectLst/>
                <a:uLnTx/>
                <a:uFillTx/>
                <a:latin typeface="Century Gothic" panose="020F0302020204030204"/>
                <a:ea typeface="メイリオ" panose="020B0604030504040204" pitchFamily="50" charset="-128"/>
                <a:cs typeface="+mn-cs"/>
              </a:rPr>
              <a:t>だからこそ</a:t>
            </a:r>
            <a:endParaRPr kumimoji="1" lang="en-US" altLang="ja-JP" sz="3600" b="1" i="0" u="none" strike="noStrike" kern="1200" cap="none" spc="0" normalizeH="0" baseline="0" noProof="0" dirty="0">
              <a:ln>
                <a:noFill/>
              </a:ln>
              <a:solidFill>
                <a:prstClr val="black"/>
              </a:solidFill>
              <a:effectLst/>
              <a:uLnTx/>
              <a:uFillTx/>
              <a:latin typeface="Century Gothic" panose="020F0302020204030204"/>
              <a:ea typeface="メイリオ" panose="020B0604030504040204" pitchFamily="50" charset="-128"/>
              <a:cs typeface="+mn-cs"/>
            </a:endParaRPr>
          </a:p>
        </p:txBody>
      </p:sp>
      <p:grpSp>
        <p:nvGrpSpPr>
          <p:cNvPr id="2" name="グループ化 1">
            <a:extLst>
              <a:ext uri="{FF2B5EF4-FFF2-40B4-BE49-F238E27FC236}">
                <a16:creationId xmlns:a16="http://schemas.microsoft.com/office/drawing/2014/main" id="{722940E4-2076-4C80-A910-B12C6CB0088A}"/>
              </a:ext>
            </a:extLst>
          </p:cNvPr>
          <p:cNvGrpSpPr/>
          <p:nvPr/>
        </p:nvGrpSpPr>
        <p:grpSpPr>
          <a:xfrm>
            <a:off x="878890" y="2080272"/>
            <a:ext cx="9977020" cy="914400"/>
            <a:chOff x="878890" y="2080272"/>
            <a:chExt cx="9977020" cy="914400"/>
          </a:xfrm>
        </p:grpSpPr>
        <p:sp>
          <p:nvSpPr>
            <p:cNvPr id="5" name="テキスト ボックス 4">
              <a:extLst>
                <a:ext uri="{FF2B5EF4-FFF2-40B4-BE49-F238E27FC236}">
                  <a16:creationId xmlns:a16="http://schemas.microsoft.com/office/drawing/2014/main" id="{5AB510D2-5B69-492F-B8F3-5C1FEF6A5FFA}"/>
                </a:ext>
              </a:extLst>
            </p:cNvPr>
            <p:cNvSpPr txBox="1"/>
            <p:nvPr/>
          </p:nvSpPr>
          <p:spPr>
            <a:xfrm>
              <a:off x="1899612" y="2276766"/>
              <a:ext cx="8956298" cy="646331"/>
            </a:xfrm>
            <a:prstGeom prst="rect">
              <a:avLst/>
            </a:prstGeom>
            <a:noFill/>
          </p:spPr>
          <p:txBody>
            <a:bodyPr wrap="none" rtlCol="0">
              <a:spAutoFit/>
            </a:bodyPr>
            <a:lstStyle/>
            <a:p>
              <a:pPr marL="0" marR="0" lvl="0" indent="0" algn="l" defTabSz="457181" rtl="0" eaLnBrk="1" fontAlgn="auto" latinLnBrk="0" hangingPunct="1">
                <a:lnSpc>
                  <a:spcPct val="100000"/>
                </a:lnSpc>
                <a:spcBef>
                  <a:spcPts val="0"/>
                </a:spcBef>
                <a:spcAft>
                  <a:spcPts val="0"/>
                </a:spcAft>
                <a:buClrTx/>
                <a:buSzTx/>
                <a:buFontTx/>
                <a:buNone/>
                <a:tabLst/>
                <a:defRPr/>
              </a:pPr>
              <a:r>
                <a:rPr kumimoji="1" lang="ja-JP" altLang="en-US" sz="3600" b="1" i="0" u="none" strike="noStrike" kern="1200" cap="none" spc="0" normalizeH="0" baseline="0" noProof="0" dirty="0">
                  <a:ln>
                    <a:noFill/>
                  </a:ln>
                  <a:solidFill>
                    <a:prstClr val="black"/>
                  </a:solidFill>
                  <a:effectLst/>
                  <a:uLnTx/>
                  <a:uFillTx/>
                  <a:latin typeface="Century Gothic" panose="020F0302020204030204"/>
                  <a:ea typeface="メイリオ" panose="020B0604030504040204" pitchFamily="50" charset="-128"/>
                  <a:cs typeface="+mn-cs"/>
                </a:rPr>
                <a:t>時代の変化や先行きの不透さが増している</a:t>
              </a:r>
              <a:endParaRPr kumimoji="1" lang="en-US" altLang="ja-JP" sz="3600" b="1" i="0" u="none" strike="noStrike" kern="1200" cap="none" spc="0" normalizeH="0" baseline="0" noProof="0" dirty="0">
                <a:ln>
                  <a:noFill/>
                </a:ln>
                <a:solidFill>
                  <a:prstClr val="black"/>
                </a:solidFill>
                <a:effectLst/>
                <a:uLnTx/>
                <a:uFillTx/>
                <a:latin typeface="Century Gothic" panose="020F0302020204030204"/>
                <a:ea typeface="メイリオ" panose="020B0604030504040204" pitchFamily="50" charset="-128"/>
                <a:cs typeface="+mn-cs"/>
              </a:endParaRPr>
            </a:p>
          </p:txBody>
        </p:sp>
        <p:pic>
          <p:nvPicPr>
            <p:cNvPr id="15" name="グラフィックス 14" descr="役員室">
              <a:extLst>
                <a:ext uri="{FF2B5EF4-FFF2-40B4-BE49-F238E27FC236}">
                  <a16:creationId xmlns:a16="http://schemas.microsoft.com/office/drawing/2014/main" id="{FB5B52F4-E478-4B49-ABD3-723B478943E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78890" y="2080272"/>
              <a:ext cx="914400" cy="914400"/>
            </a:xfrm>
            <a:prstGeom prst="rect">
              <a:avLst/>
            </a:prstGeom>
          </p:spPr>
        </p:pic>
      </p:grpSp>
      <p:grpSp>
        <p:nvGrpSpPr>
          <p:cNvPr id="4" name="グループ化 3">
            <a:extLst>
              <a:ext uri="{FF2B5EF4-FFF2-40B4-BE49-F238E27FC236}">
                <a16:creationId xmlns:a16="http://schemas.microsoft.com/office/drawing/2014/main" id="{5A225167-8001-4584-AE2D-2F998B430603}"/>
              </a:ext>
            </a:extLst>
          </p:cNvPr>
          <p:cNvGrpSpPr/>
          <p:nvPr/>
        </p:nvGrpSpPr>
        <p:grpSpPr>
          <a:xfrm>
            <a:off x="878890" y="4214578"/>
            <a:ext cx="9977020" cy="2546091"/>
            <a:chOff x="878890" y="4214578"/>
            <a:chExt cx="9977020" cy="2546091"/>
          </a:xfrm>
        </p:grpSpPr>
        <p:sp>
          <p:nvSpPr>
            <p:cNvPr id="7" name="テキスト ボックス 6">
              <a:extLst>
                <a:ext uri="{FF2B5EF4-FFF2-40B4-BE49-F238E27FC236}">
                  <a16:creationId xmlns:a16="http://schemas.microsoft.com/office/drawing/2014/main" id="{C486E270-CFD0-4F58-BA17-35FDD616485D}"/>
                </a:ext>
              </a:extLst>
            </p:cNvPr>
            <p:cNvSpPr txBox="1"/>
            <p:nvPr/>
          </p:nvSpPr>
          <p:spPr>
            <a:xfrm>
              <a:off x="2361277" y="4452345"/>
              <a:ext cx="8494633" cy="2308324"/>
            </a:xfrm>
            <a:prstGeom prst="rect">
              <a:avLst/>
            </a:prstGeom>
            <a:noFill/>
          </p:spPr>
          <p:txBody>
            <a:bodyPr wrap="none" rtlCol="0">
              <a:spAutoFit/>
            </a:bodyPr>
            <a:lstStyle/>
            <a:p>
              <a:pPr marL="0" marR="0" lvl="0" indent="0" algn="ctr" defTabSz="457181" rtl="0" eaLnBrk="1" fontAlgn="auto" latinLnBrk="0" hangingPunct="1">
                <a:lnSpc>
                  <a:spcPct val="100000"/>
                </a:lnSpc>
                <a:spcBef>
                  <a:spcPts val="0"/>
                </a:spcBef>
                <a:spcAft>
                  <a:spcPts val="0"/>
                </a:spcAft>
                <a:buClrTx/>
                <a:buSzTx/>
                <a:buFontTx/>
                <a:buNone/>
                <a:tabLst/>
                <a:defRPr/>
              </a:pPr>
              <a:r>
                <a:rPr kumimoji="1" lang="ja-JP" altLang="en-US" sz="3600" b="1" i="0" u="none" strike="noStrike" kern="1200" cap="none" spc="0" normalizeH="0" baseline="0" noProof="0" dirty="0">
                  <a:ln>
                    <a:noFill/>
                  </a:ln>
                  <a:solidFill>
                    <a:prstClr val="black"/>
                  </a:solidFill>
                  <a:effectLst/>
                  <a:uLnTx/>
                  <a:uFillTx/>
                  <a:latin typeface="Century Gothic" panose="020F0302020204030204"/>
                  <a:ea typeface="メイリオ" panose="020B0604030504040204" pitchFamily="50" charset="-128"/>
                  <a:cs typeface="+mn-cs"/>
                </a:rPr>
                <a:t>わからないことの中から確実に迫りくる</a:t>
              </a:r>
              <a:endParaRPr kumimoji="1" lang="en-US" altLang="ja-JP" sz="3600" b="1" i="0" u="none" strike="noStrike" kern="1200" cap="none" spc="0" normalizeH="0" baseline="0" noProof="0" dirty="0">
                <a:ln>
                  <a:noFill/>
                </a:ln>
                <a:solidFill>
                  <a:prstClr val="black"/>
                </a:solidFill>
                <a:effectLst/>
                <a:uLnTx/>
                <a:uFillTx/>
                <a:latin typeface="Century Gothic" panose="020F0302020204030204"/>
                <a:ea typeface="メイリオ" panose="020B0604030504040204" pitchFamily="50" charset="-128"/>
                <a:cs typeface="+mn-cs"/>
              </a:endParaRPr>
            </a:p>
            <a:p>
              <a:pPr marL="0" marR="0" lvl="0" indent="0" algn="ctr" defTabSz="457181" rtl="0" eaLnBrk="1" fontAlgn="auto" latinLnBrk="0" hangingPunct="1">
                <a:lnSpc>
                  <a:spcPct val="100000"/>
                </a:lnSpc>
                <a:spcBef>
                  <a:spcPts val="0"/>
                </a:spcBef>
                <a:spcAft>
                  <a:spcPts val="0"/>
                </a:spcAft>
                <a:buClrTx/>
                <a:buSzTx/>
                <a:buFontTx/>
                <a:buNone/>
                <a:tabLst/>
                <a:defRPr/>
              </a:pPr>
              <a:r>
                <a:rPr lang="ja-JP" altLang="en-US" sz="3600" b="1" dirty="0">
                  <a:solidFill>
                    <a:prstClr val="black"/>
                  </a:solidFill>
                  <a:latin typeface="Century Gothic" panose="020F0302020204030204"/>
                  <a:ea typeface="メイリオ" panose="020B0604030504040204" pitchFamily="50" charset="-128"/>
                </a:rPr>
                <a:t>経営課題（危機）を見つけ出し</a:t>
              </a:r>
              <a:endParaRPr lang="en-US" altLang="ja-JP" sz="3600" b="1" dirty="0">
                <a:solidFill>
                  <a:prstClr val="black"/>
                </a:solidFill>
                <a:latin typeface="Century Gothic" panose="020F0302020204030204"/>
                <a:ea typeface="メイリオ" panose="020B0604030504040204" pitchFamily="50" charset="-128"/>
              </a:endParaRPr>
            </a:p>
            <a:p>
              <a:pPr marL="0" marR="0" lvl="0" indent="0" algn="ctr" defTabSz="457181" rtl="0" eaLnBrk="1" fontAlgn="auto" latinLnBrk="0" hangingPunct="1">
                <a:lnSpc>
                  <a:spcPct val="100000"/>
                </a:lnSpc>
                <a:spcBef>
                  <a:spcPts val="0"/>
                </a:spcBef>
                <a:spcAft>
                  <a:spcPts val="0"/>
                </a:spcAft>
                <a:buClrTx/>
                <a:buSzTx/>
                <a:buFontTx/>
                <a:buNone/>
                <a:tabLst/>
                <a:defRPr/>
              </a:pPr>
              <a:r>
                <a:rPr lang="ja-JP" altLang="en-US" sz="3600" b="1" dirty="0">
                  <a:solidFill>
                    <a:prstClr val="black"/>
                  </a:solidFill>
                  <a:latin typeface="Century Gothic" panose="020F0302020204030204"/>
                  <a:ea typeface="メイリオ" panose="020B0604030504040204" pitchFamily="50" charset="-128"/>
                </a:rPr>
                <a:t>対策を講じることが重要</a:t>
              </a:r>
              <a:endParaRPr kumimoji="1" lang="en-US" altLang="ja-JP" sz="3600" b="1" i="0" u="none" strike="noStrike" kern="1200" cap="none" spc="0" normalizeH="0" baseline="0" noProof="0" dirty="0">
                <a:ln>
                  <a:noFill/>
                </a:ln>
                <a:solidFill>
                  <a:prstClr val="black"/>
                </a:solidFill>
                <a:effectLst/>
                <a:uLnTx/>
                <a:uFillTx/>
                <a:latin typeface="Century Gothic" panose="020F0302020204030204"/>
                <a:ea typeface="メイリオ" panose="020B0604030504040204" pitchFamily="50" charset="-128"/>
                <a:cs typeface="+mn-cs"/>
              </a:endParaRPr>
            </a:p>
            <a:p>
              <a:pPr marL="0" marR="0" lvl="0" indent="0" algn="ctr" defTabSz="457181" rtl="0" eaLnBrk="1" fontAlgn="auto" latinLnBrk="0" hangingPunct="1">
                <a:lnSpc>
                  <a:spcPct val="100000"/>
                </a:lnSpc>
                <a:spcBef>
                  <a:spcPts val="0"/>
                </a:spcBef>
                <a:spcAft>
                  <a:spcPts val="0"/>
                </a:spcAft>
                <a:buClrTx/>
                <a:buSzTx/>
                <a:buFontTx/>
                <a:buNone/>
                <a:tabLst/>
                <a:defRPr/>
              </a:pPr>
              <a:endParaRPr kumimoji="1" lang="ja-JP" altLang="en-US" sz="3600" b="1" i="0" u="none" strike="noStrike" kern="1200" cap="none" spc="0" normalizeH="0" baseline="0" noProof="0" dirty="0">
                <a:ln>
                  <a:noFill/>
                </a:ln>
                <a:solidFill>
                  <a:prstClr val="black"/>
                </a:solidFill>
                <a:effectLst/>
                <a:uLnTx/>
                <a:uFillTx/>
                <a:latin typeface="Century Gothic" panose="020F0302020204030204"/>
                <a:ea typeface="メイリオ" panose="020B0604030504040204" pitchFamily="50" charset="-128"/>
                <a:cs typeface="+mn-cs"/>
              </a:endParaRPr>
            </a:p>
          </p:txBody>
        </p:sp>
        <p:pic>
          <p:nvPicPr>
            <p:cNvPr id="19" name="グラフィックス 18" descr="グループでのブレーンストーミング">
              <a:extLst>
                <a:ext uri="{FF2B5EF4-FFF2-40B4-BE49-F238E27FC236}">
                  <a16:creationId xmlns:a16="http://schemas.microsoft.com/office/drawing/2014/main" id="{607D0183-3AE4-40BB-A9C9-C7C2C8C58DE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78890" y="4214578"/>
              <a:ext cx="914400" cy="914400"/>
            </a:xfrm>
            <a:prstGeom prst="rect">
              <a:avLst/>
            </a:prstGeom>
          </p:spPr>
        </p:pic>
      </p:grpSp>
    </p:spTree>
    <p:custDataLst>
      <p:tags r:id="rId1"/>
    </p:custDataLst>
    <p:extLst>
      <p:ext uri="{BB962C8B-B14F-4D97-AF65-F5344CB8AC3E}">
        <p14:creationId xmlns:p14="http://schemas.microsoft.com/office/powerpoint/2010/main" val="1582242073"/>
      </p:ext>
    </p:extLst>
  </p:cSld>
  <p:clrMapOvr>
    <a:masterClrMapping/>
  </p:clrMapOvr>
  <mc:AlternateContent xmlns:mc="http://schemas.openxmlformats.org/markup-compatibility/2006" xmlns:p14="http://schemas.microsoft.com/office/powerpoint/2010/main">
    <mc:Choice Requires="p14">
      <p:transition spd="slow" p14:dur="2000" advTm="12273"/>
    </mc:Choice>
    <mc:Fallback xmlns="">
      <p:transition spd="slow" advTm="1227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テキスト, 地図 が含まれている画像&#10;&#10;自動的に生成された説明">
            <a:extLst>
              <a:ext uri="{FF2B5EF4-FFF2-40B4-BE49-F238E27FC236}">
                <a16:creationId xmlns:a16="http://schemas.microsoft.com/office/drawing/2014/main" id="{DA7B806D-07DA-4516-809B-8A9E13A30594}"/>
              </a:ext>
            </a:extLst>
          </p:cNvPr>
          <p:cNvPicPr>
            <a:picLocks noChangeAspect="1"/>
          </p:cNvPicPr>
          <p:nvPr/>
        </p:nvPicPr>
        <p:blipFill rotWithShape="1">
          <a:blip r:embed="rId2">
            <a:extLst>
              <a:ext uri="{28A0092B-C50C-407E-A947-70E740481C1C}">
                <a14:useLocalDpi xmlns:a14="http://schemas.microsoft.com/office/drawing/2010/main" val="0"/>
              </a:ext>
            </a:extLst>
          </a:blip>
          <a:srcRect t="12500" b="12500"/>
          <a:stretch/>
        </p:blipFill>
        <p:spPr>
          <a:xfrm>
            <a:off x="0" y="0"/>
            <a:ext cx="12192000" cy="6858000"/>
          </a:xfrm>
          <a:prstGeom prst="rect">
            <a:avLst/>
          </a:prstGeom>
        </p:spPr>
      </p:pic>
      <p:sp>
        <p:nvSpPr>
          <p:cNvPr id="4" name="楕円 3">
            <a:extLst>
              <a:ext uri="{FF2B5EF4-FFF2-40B4-BE49-F238E27FC236}">
                <a16:creationId xmlns:a16="http://schemas.microsoft.com/office/drawing/2014/main" id="{5ADA0CC9-7A0D-4025-8595-2D216A7E84C0}"/>
              </a:ext>
            </a:extLst>
          </p:cNvPr>
          <p:cNvSpPr/>
          <p:nvPr/>
        </p:nvSpPr>
        <p:spPr>
          <a:xfrm>
            <a:off x="5395974" y="2922325"/>
            <a:ext cx="790223" cy="801511"/>
          </a:xfrm>
          <a:prstGeom prst="ellipse">
            <a:avLst/>
          </a:prstGeom>
          <a:solidFill>
            <a:schemeClr val="accent2">
              <a:alpha val="23000"/>
            </a:schemeClr>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3651319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4250" advTm="2307">
        <p159:morph option="byObject"/>
      </p:transition>
    </mc:Choice>
    <mc:Fallback xmlns="">
      <p:transition spd="slow" advTm="2307">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テキスト, 地図 が含まれている画像&#10;&#10;自動的に生成された説明">
            <a:extLst>
              <a:ext uri="{FF2B5EF4-FFF2-40B4-BE49-F238E27FC236}">
                <a16:creationId xmlns:a16="http://schemas.microsoft.com/office/drawing/2014/main" id="{DA7B806D-07DA-4516-809B-8A9E13A30594}"/>
              </a:ext>
            </a:extLst>
          </p:cNvPr>
          <p:cNvPicPr>
            <a:picLocks noChangeAspect="1"/>
          </p:cNvPicPr>
          <p:nvPr/>
        </p:nvPicPr>
        <p:blipFill rotWithShape="1">
          <a:blip r:embed="rId2">
            <a:extLst>
              <a:ext uri="{28A0092B-C50C-407E-A947-70E740481C1C}">
                <a14:useLocalDpi xmlns:a14="http://schemas.microsoft.com/office/drawing/2010/main" val="0"/>
              </a:ext>
            </a:extLst>
          </a:blip>
          <a:srcRect t="12500" b="12500"/>
          <a:stretch/>
        </p:blipFill>
        <p:spPr>
          <a:xfrm>
            <a:off x="0" y="0"/>
            <a:ext cx="12192000" cy="6858000"/>
          </a:xfrm>
          <a:prstGeom prst="rect">
            <a:avLst/>
          </a:prstGeom>
        </p:spPr>
      </p:pic>
      <p:sp>
        <p:nvSpPr>
          <p:cNvPr id="2" name="楕円 1">
            <a:extLst>
              <a:ext uri="{FF2B5EF4-FFF2-40B4-BE49-F238E27FC236}">
                <a16:creationId xmlns:a16="http://schemas.microsoft.com/office/drawing/2014/main" id="{22C524E9-69A3-4701-90B9-6F02FF32CE3B}"/>
              </a:ext>
            </a:extLst>
          </p:cNvPr>
          <p:cNvSpPr/>
          <p:nvPr/>
        </p:nvSpPr>
        <p:spPr>
          <a:xfrm>
            <a:off x="-3562349" y="-1619250"/>
            <a:ext cx="18535650" cy="9982200"/>
          </a:xfrm>
          <a:prstGeom prst="ellipse">
            <a:avLst/>
          </a:prstGeom>
          <a:solidFill>
            <a:schemeClr val="accent2">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23942085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6000" advTm="3349">
        <p159:morph option="byObject"/>
      </p:transition>
    </mc:Choice>
    <mc:Fallback xmlns="">
      <p:transition spd="slow" advTm="3349">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テキスト, 地図 が含まれている画像&#10;&#10;自動的に生成された説明">
            <a:extLst>
              <a:ext uri="{FF2B5EF4-FFF2-40B4-BE49-F238E27FC236}">
                <a16:creationId xmlns:a16="http://schemas.microsoft.com/office/drawing/2014/main" id="{DA7B806D-07DA-4516-809B-8A9E13A30594}"/>
              </a:ext>
            </a:extLst>
          </p:cNvPr>
          <p:cNvPicPr>
            <a:picLocks noChangeAspect="1"/>
          </p:cNvPicPr>
          <p:nvPr/>
        </p:nvPicPr>
        <p:blipFill rotWithShape="1">
          <a:blip r:embed="rId2">
            <a:extLst>
              <a:ext uri="{28A0092B-C50C-407E-A947-70E740481C1C}">
                <a14:useLocalDpi xmlns:a14="http://schemas.microsoft.com/office/drawing/2010/main" val="0"/>
              </a:ext>
            </a:extLst>
          </a:blip>
          <a:srcRect t="12500" b="12500"/>
          <a:stretch/>
        </p:blipFill>
        <p:spPr>
          <a:xfrm>
            <a:off x="0" y="0"/>
            <a:ext cx="12192000" cy="6858000"/>
          </a:xfrm>
          <a:prstGeom prst="rect">
            <a:avLst/>
          </a:prstGeom>
        </p:spPr>
      </p:pic>
      <p:sp>
        <p:nvSpPr>
          <p:cNvPr id="2" name="楕円 1">
            <a:extLst>
              <a:ext uri="{FF2B5EF4-FFF2-40B4-BE49-F238E27FC236}">
                <a16:creationId xmlns:a16="http://schemas.microsoft.com/office/drawing/2014/main" id="{22C524E9-69A3-4701-90B9-6F02FF32CE3B}"/>
              </a:ext>
            </a:extLst>
          </p:cNvPr>
          <p:cNvSpPr/>
          <p:nvPr/>
        </p:nvSpPr>
        <p:spPr>
          <a:xfrm>
            <a:off x="-3562349" y="-1619250"/>
            <a:ext cx="18535650" cy="9982200"/>
          </a:xfrm>
          <a:prstGeom prst="ellipse">
            <a:avLst/>
          </a:prstGeom>
          <a:solidFill>
            <a:schemeClr val="accent2">
              <a:alpha val="23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4" name="正方形/長方形 3">
            <a:extLst>
              <a:ext uri="{FF2B5EF4-FFF2-40B4-BE49-F238E27FC236}">
                <a16:creationId xmlns:a16="http://schemas.microsoft.com/office/drawing/2014/main" id="{47A17881-6F05-47BF-9581-4B9B99F863F5}"/>
              </a:ext>
            </a:extLst>
          </p:cNvPr>
          <p:cNvSpPr/>
          <p:nvPr/>
        </p:nvSpPr>
        <p:spPr>
          <a:xfrm>
            <a:off x="3562255" y="3897777"/>
            <a:ext cx="8085221" cy="769441"/>
          </a:xfrm>
          <a:prstGeom prst="rect">
            <a:avLst/>
          </a:prstGeom>
          <a:noFill/>
          <a:ln>
            <a:noFill/>
          </a:ln>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4400" dirty="0">
                <a:ln w="0"/>
                <a:solidFill>
                  <a:schemeClr val="accent2">
                    <a:lumMod val="50000"/>
                  </a:schemeClr>
                </a:solidFill>
                <a:latin typeface="メイリオ" panose="020B0604030504040204" pitchFamily="50" charset="-128"/>
                <a:ea typeface="メイリオ" panose="020B0604030504040204" pitchFamily="50" charset="-128"/>
              </a:rPr>
              <a:t>世界市場を視野に</a:t>
            </a:r>
            <a:endParaRPr kumimoji="1" lang="ja-JP" altLang="en-US" sz="4400" i="0" u="none" strike="noStrike" kern="1200" cap="none" spc="0" normalizeH="0" baseline="0" noProof="0" dirty="0">
              <a:ln w="0"/>
              <a:solidFill>
                <a:schemeClr val="accent2">
                  <a:lumMod val="50000"/>
                </a:schemeClr>
              </a:solidFill>
              <a:uLnTx/>
              <a:uFillTx/>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049635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9104A96-AEA6-4F0E-A471-8DC869FB9BAE}"/>
              </a:ext>
            </a:extLst>
          </p:cNvPr>
          <p:cNvSpPr>
            <a:spLocks noGrp="1"/>
          </p:cNvSpPr>
          <p:nvPr>
            <p:ph type="title"/>
          </p:nvPr>
        </p:nvSpPr>
        <p:spPr>
          <a:xfrm>
            <a:off x="838199" y="1534486"/>
            <a:ext cx="10515600" cy="398783"/>
          </a:xfrm>
        </p:spPr>
        <p:txBody>
          <a:bodyPr>
            <a:normAutofit fontScale="90000"/>
          </a:bodyPr>
          <a:lstStyle/>
          <a:p>
            <a:pPr algn="ctr"/>
            <a:r>
              <a:rPr kumimoji="1" lang="ja-JP" altLang="en-US" sz="2400" b="1" dirty="0"/>
              <a:t>各年生産年齢人口（</a:t>
            </a:r>
            <a:r>
              <a:rPr kumimoji="1" lang="en-US" altLang="ja-JP" sz="2400" b="1" dirty="0"/>
              <a:t>15-64</a:t>
            </a:r>
            <a:r>
              <a:rPr kumimoji="1" lang="ja-JP" altLang="en-US" sz="2400" b="1" dirty="0"/>
              <a:t>歳）減少数</a:t>
            </a:r>
          </a:p>
        </p:txBody>
      </p:sp>
      <p:graphicFrame>
        <p:nvGraphicFramePr>
          <p:cNvPr id="6" name="コンテンツ プレースホルダー 5">
            <a:extLst>
              <a:ext uri="{FF2B5EF4-FFF2-40B4-BE49-F238E27FC236}">
                <a16:creationId xmlns:a16="http://schemas.microsoft.com/office/drawing/2014/main" id="{6B49A6EE-1AA0-48B3-9CB2-8F42A256706B}"/>
              </a:ext>
            </a:extLst>
          </p:cNvPr>
          <p:cNvGraphicFramePr>
            <a:graphicFrameLocks noGrp="1"/>
          </p:cNvGraphicFramePr>
          <p:nvPr>
            <p:ph idx="1"/>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3"/>
          </a:graphicData>
        </a:graphic>
      </p:graphicFrame>
      <p:sp>
        <p:nvSpPr>
          <p:cNvPr id="14" name="テキスト ボックス 13">
            <a:extLst>
              <a:ext uri="{FF2B5EF4-FFF2-40B4-BE49-F238E27FC236}">
                <a16:creationId xmlns:a16="http://schemas.microsoft.com/office/drawing/2014/main" id="{163848B6-388A-4D97-B2D2-83007887634C}"/>
              </a:ext>
            </a:extLst>
          </p:cNvPr>
          <p:cNvSpPr txBox="1"/>
          <p:nvPr/>
        </p:nvSpPr>
        <p:spPr>
          <a:xfrm>
            <a:off x="6690049" y="5318450"/>
            <a:ext cx="5275803" cy="1077218"/>
          </a:xfrm>
          <a:prstGeom prst="rect">
            <a:avLst/>
          </a:prstGeom>
          <a:noFill/>
        </p:spPr>
        <p:txBody>
          <a:bodyPr wrap="none" rtlCol="0">
            <a:spAutoFit/>
          </a:bodyPr>
          <a:lstStyle/>
          <a:p>
            <a:r>
              <a:rPr kumimoji="1" lang="ja-JP" altLang="en-US" sz="3200" b="1" dirty="0">
                <a:solidFill>
                  <a:srgbClr val="FF0000"/>
                </a:solidFill>
                <a:latin typeface="+mj-ea"/>
                <a:ea typeface="+mj-ea"/>
              </a:rPr>
              <a:t>ピークは</a:t>
            </a:r>
            <a:r>
              <a:rPr kumimoji="1" lang="en-US" altLang="ja-JP" sz="3200" b="1" dirty="0">
                <a:solidFill>
                  <a:srgbClr val="FF0000"/>
                </a:solidFill>
                <a:latin typeface="+mj-ea"/>
                <a:ea typeface="+mj-ea"/>
              </a:rPr>
              <a:t>2037</a:t>
            </a:r>
            <a:r>
              <a:rPr kumimoji="1" lang="ja-JP" altLang="en-US" sz="3200" b="1" dirty="0">
                <a:solidFill>
                  <a:srgbClr val="FF0000"/>
                </a:solidFill>
                <a:latin typeface="+mj-ea"/>
                <a:ea typeface="+mj-ea"/>
              </a:rPr>
              <a:t>年～</a:t>
            </a:r>
            <a:r>
              <a:rPr kumimoji="1" lang="en-US" altLang="ja-JP" sz="3200" b="1" dirty="0">
                <a:solidFill>
                  <a:srgbClr val="FF0000"/>
                </a:solidFill>
                <a:latin typeface="+mj-ea"/>
                <a:ea typeface="+mj-ea"/>
              </a:rPr>
              <a:t>2038</a:t>
            </a:r>
            <a:r>
              <a:rPr kumimoji="1" lang="ja-JP" altLang="en-US" sz="3200" b="1" dirty="0">
                <a:solidFill>
                  <a:srgbClr val="FF0000"/>
                </a:solidFill>
                <a:latin typeface="+mj-ea"/>
                <a:ea typeface="+mj-ea"/>
              </a:rPr>
              <a:t>年</a:t>
            </a:r>
            <a:endParaRPr kumimoji="1" lang="en-US" altLang="ja-JP" sz="3200" b="1" dirty="0">
              <a:solidFill>
                <a:srgbClr val="FF0000"/>
              </a:solidFill>
              <a:latin typeface="+mj-ea"/>
              <a:ea typeface="+mj-ea"/>
            </a:endParaRPr>
          </a:p>
          <a:p>
            <a:r>
              <a:rPr lang="ja-JP" altLang="en-US" sz="3200" b="1" dirty="0">
                <a:solidFill>
                  <a:schemeClr val="accent1">
                    <a:lumMod val="50000"/>
                  </a:schemeClr>
                </a:solidFill>
                <a:latin typeface="+mj-ea"/>
                <a:ea typeface="+mj-ea"/>
              </a:rPr>
              <a:t>１年間に</a:t>
            </a:r>
            <a:r>
              <a:rPr lang="en-US" altLang="ja-JP" sz="3200" b="1" dirty="0">
                <a:solidFill>
                  <a:schemeClr val="accent1">
                    <a:lumMod val="50000"/>
                  </a:schemeClr>
                </a:solidFill>
                <a:latin typeface="+mj-ea"/>
                <a:ea typeface="+mj-ea"/>
              </a:rPr>
              <a:t>109.2</a:t>
            </a:r>
            <a:r>
              <a:rPr lang="ja-JP" altLang="en-US" sz="3200" b="1" dirty="0">
                <a:solidFill>
                  <a:schemeClr val="accent1">
                    <a:lumMod val="50000"/>
                  </a:schemeClr>
                </a:solidFill>
                <a:latin typeface="+mj-ea"/>
                <a:ea typeface="+mj-ea"/>
              </a:rPr>
              <a:t>万減少</a:t>
            </a:r>
            <a:endParaRPr kumimoji="1" lang="ja-JP" altLang="en-US" sz="3200" b="1" dirty="0">
              <a:solidFill>
                <a:schemeClr val="accent1">
                  <a:lumMod val="50000"/>
                </a:schemeClr>
              </a:solidFill>
              <a:latin typeface="+mj-ea"/>
              <a:ea typeface="+mj-ea"/>
            </a:endParaRPr>
          </a:p>
        </p:txBody>
      </p:sp>
      <p:sp>
        <p:nvSpPr>
          <p:cNvPr id="3" name="テキスト ボックス 2">
            <a:extLst>
              <a:ext uri="{FF2B5EF4-FFF2-40B4-BE49-F238E27FC236}">
                <a16:creationId xmlns:a16="http://schemas.microsoft.com/office/drawing/2014/main" id="{E0A4B5CA-0D05-49F7-A3C9-881DA333233A}"/>
              </a:ext>
            </a:extLst>
          </p:cNvPr>
          <p:cNvSpPr txBox="1"/>
          <p:nvPr/>
        </p:nvSpPr>
        <p:spPr>
          <a:xfrm>
            <a:off x="3107040" y="6268710"/>
            <a:ext cx="5977919" cy="253916"/>
          </a:xfrm>
          <a:prstGeom prst="rect">
            <a:avLst/>
          </a:prstGeom>
          <a:noFill/>
        </p:spPr>
        <p:txBody>
          <a:bodyPr wrap="none" rtlCol="0">
            <a:spAutoFit/>
          </a:bodyPr>
          <a:lstStyle/>
          <a:p>
            <a:r>
              <a:rPr kumimoji="1" lang="ja-JP" altLang="en-US" sz="1050" dirty="0"/>
              <a:t>国立社会保障・人口問題研究所ホームページ「日本の将来推計人口」（平成</a:t>
            </a:r>
            <a:r>
              <a:rPr kumimoji="1" lang="en-US" altLang="ja-JP" sz="1050" dirty="0"/>
              <a:t>29</a:t>
            </a:r>
            <a:r>
              <a:rPr kumimoji="1" lang="ja-JP" altLang="en-US" sz="1050" dirty="0"/>
              <a:t>年推計）より作成</a:t>
            </a:r>
          </a:p>
        </p:txBody>
      </p:sp>
      <p:sp>
        <p:nvSpPr>
          <p:cNvPr id="4" name="テキスト ボックス 3">
            <a:extLst>
              <a:ext uri="{FF2B5EF4-FFF2-40B4-BE49-F238E27FC236}">
                <a16:creationId xmlns:a16="http://schemas.microsoft.com/office/drawing/2014/main" id="{6424FAD4-96C7-41AC-969F-56AC31B7DF7A}"/>
              </a:ext>
            </a:extLst>
          </p:cNvPr>
          <p:cNvSpPr txBox="1"/>
          <p:nvPr/>
        </p:nvSpPr>
        <p:spPr>
          <a:xfrm>
            <a:off x="2838215" y="701191"/>
            <a:ext cx="6853158" cy="707886"/>
          </a:xfrm>
          <a:prstGeom prst="rect">
            <a:avLst/>
          </a:prstGeom>
          <a:noFill/>
        </p:spPr>
        <p:txBody>
          <a:bodyPr wrap="none" rtlCol="0">
            <a:spAutoFit/>
          </a:bodyPr>
          <a:lstStyle/>
          <a:p>
            <a:pPr marL="0" marR="0" lvl="0" indent="0" algn="l" defTabSz="457181" rtl="0" eaLnBrk="1" fontAlgn="auto" latinLnBrk="0" hangingPunct="1">
              <a:lnSpc>
                <a:spcPct val="100000"/>
              </a:lnSpc>
              <a:spcBef>
                <a:spcPts val="0"/>
              </a:spcBef>
              <a:spcAft>
                <a:spcPts val="0"/>
              </a:spcAft>
              <a:buClrTx/>
              <a:buSzTx/>
              <a:buFontTx/>
              <a:buNone/>
              <a:tabLst/>
              <a:defRPr/>
            </a:pPr>
            <a:r>
              <a:rPr kumimoji="1" lang="ja-JP" altLang="en-US" sz="4000" b="1" i="0" u="none" strike="noStrike" kern="1200" cap="none" spc="0" normalizeH="0" baseline="0" noProof="0" dirty="0">
                <a:ln>
                  <a:noFill/>
                </a:ln>
                <a:solidFill>
                  <a:srgbClr val="0070C0"/>
                </a:solidFill>
                <a:effectLst/>
                <a:uLnTx/>
                <a:uFillTx/>
                <a:latin typeface="Century Gothic" panose="020F0302020204030204"/>
                <a:ea typeface="メイリオ" panose="020B0604030504040204" pitchFamily="50" charset="-128"/>
                <a:cs typeface="+mn-cs"/>
              </a:rPr>
              <a:t>人口減少による人材の希少化</a:t>
            </a:r>
          </a:p>
        </p:txBody>
      </p:sp>
    </p:spTree>
    <p:custDataLst>
      <p:tags r:id="rId1"/>
    </p:custDataLst>
    <p:extLst>
      <p:ext uri="{BB962C8B-B14F-4D97-AF65-F5344CB8AC3E}">
        <p14:creationId xmlns:p14="http://schemas.microsoft.com/office/powerpoint/2010/main" val="1546183821"/>
      </p:ext>
    </p:extLst>
  </p:cSld>
  <p:clrMapOvr>
    <a:masterClrMapping/>
  </p:clrMapOvr>
  <mc:AlternateContent xmlns:mc="http://schemas.openxmlformats.org/markup-compatibility/2006" xmlns:p14="http://schemas.microsoft.com/office/powerpoint/2010/main">
    <mc:Choice Requires="p14">
      <p:transition spd="slow" p14:dur="2000" advTm="14955"/>
    </mc:Choice>
    <mc:Fallback xmlns="">
      <p:transition spd="slow" advTm="1495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graphicEl>
                                              <a:chart seriesIdx="-3" categoryIdx="-3" bldStep="gridLegend"/>
                                            </p:graphicEl>
                                          </p:spTgt>
                                        </p:tgtEl>
                                        <p:attrNameLst>
                                          <p:attrName>style.visibility</p:attrName>
                                        </p:attrNameLst>
                                      </p:cBhvr>
                                      <p:to>
                                        <p:strVal val="visible"/>
                                      </p:to>
                                    </p:set>
                                    <p:animEffect transition="in" filter="wipe(left)">
                                      <p:cBhvr>
                                        <p:cTn id="7" dur="3750"/>
                                        <p:tgtEl>
                                          <p:spTgt spid="6">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graphicEl>
                                              <a:chart seriesIdx="0" categoryIdx="-4" bldStep="series"/>
                                            </p:graphicEl>
                                          </p:spTgt>
                                        </p:tgtEl>
                                        <p:attrNameLst>
                                          <p:attrName>style.visibility</p:attrName>
                                        </p:attrNameLst>
                                      </p:cBhvr>
                                      <p:to>
                                        <p:strVal val="visible"/>
                                      </p:to>
                                    </p:set>
                                    <p:animEffect transition="in" filter="wipe(left)">
                                      <p:cBhvr>
                                        <p:cTn id="12" dur="3750"/>
                                        <p:tgtEl>
                                          <p:spTgt spid="6">
                                            <p:graphicEl>
                                              <a:chart seriesIdx="0" categoryIdx="-4" bldStep="series"/>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Chart bld="series"/>
        </p:bldSub>
      </p:bldGraphic>
      <p:bldP spid="1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17" name="タイトル 1">
            <a:extLst>
              <a:ext uri="{FF2B5EF4-FFF2-40B4-BE49-F238E27FC236}">
                <a16:creationId xmlns:a16="http://schemas.microsoft.com/office/drawing/2014/main" id="{7A577FCD-881A-41A3-8CD3-B42B0F4C48FE}"/>
              </a:ext>
            </a:extLst>
          </p:cNvPr>
          <p:cNvSpPr txBox="1">
            <a:spLocks/>
          </p:cNvSpPr>
          <p:nvPr/>
        </p:nvSpPr>
        <p:spPr>
          <a:xfrm>
            <a:off x="1161391" y="2299089"/>
            <a:ext cx="10559144" cy="646331"/>
          </a:xfrm>
          <a:prstGeom prst="rect">
            <a:avLst/>
          </a:prstGeom>
        </p:spPr>
        <p:txBody>
          <a:bodyPr/>
          <a:lstStyle>
            <a:lvl1pPr algn="l" defTabSz="914400" rtl="0" eaLnBrk="1" latinLnBrk="0" hangingPunct="1">
              <a:lnSpc>
                <a:spcPct val="90000"/>
              </a:lnSpc>
              <a:spcBef>
                <a:spcPct val="0"/>
              </a:spcBef>
              <a:buNone/>
              <a:defRPr kumimoji="1" lang="en-US" sz="4000" i="0" kern="1200" cap="none" spc="0" baseline="0" dirty="0">
                <a:solidFill>
                  <a:schemeClr val="tx1">
                    <a:lumMod val="85000"/>
                    <a:lumOff val="15000"/>
                  </a:schemeClr>
                </a:solidFill>
                <a:effectLst/>
                <a:latin typeface="Meiryo UI" panose="020B0604030504040204" pitchFamily="50" charset="-128"/>
                <a:ea typeface="Meiryo UI" panose="020B0604030504040204" pitchFamily="50" charset="-128"/>
                <a:cs typeface="+mn-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altLang="ja-JP" b="1" dirty="0">
                <a:solidFill>
                  <a:prstClr val="black">
                    <a:lumMod val="85000"/>
                    <a:lumOff val="15000"/>
                  </a:prstClr>
                </a:solidFill>
              </a:rPr>
              <a:t>IoT,</a:t>
            </a:r>
            <a:r>
              <a:rPr lang="ja-JP" altLang="en-US" b="1" dirty="0">
                <a:solidFill>
                  <a:prstClr val="black">
                    <a:lumMod val="85000"/>
                    <a:lumOff val="15000"/>
                  </a:prstClr>
                </a:solidFill>
              </a:rPr>
              <a:t>自動化による省人化対応</a:t>
            </a:r>
            <a:endParaRPr kumimoji="1" lang="ja-JP" altLang="en-US" sz="4000" b="1" i="0" u="none" strike="noStrike" kern="1200" cap="none" spc="0" normalizeH="0" baseline="0" noProof="0" dirty="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endParaRPr>
          </a:p>
        </p:txBody>
      </p:sp>
      <p:sp>
        <p:nvSpPr>
          <p:cNvPr id="22" name="テキスト ボックス 21">
            <a:extLst>
              <a:ext uri="{FF2B5EF4-FFF2-40B4-BE49-F238E27FC236}">
                <a16:creationId xmlns:a16="http://schemas.microsoft.com/office/drawing/2014/main" id="{24DCCF56-CE01-42F0-ACB9-E83D5D20DA83}"/>
              </a:ext>
            </a:extLst>
          </p:cNvPr>
          <p:cNvSpPr txBox="1"/>
          <p:nvPr/>
        </p:nvSpPr>
        <p:spPr>
          <a:xfrm>
            <a:off x="2838215" y="701191"/>
            <a:ext cx="6853158" cy="707886"/>
          </a:xfrm>
          <a:prstGeom prst="rect">
            <a:avLst/>
          </a:prstGeom>
          <a:noFill/>
        </p:spPr>
        <p:txBody>
          <a:bodyPr wrap="none" rtlCol="0">
            <a:spAutoFit/>
          </a:bodyPr>
          <a:lstStyle/>
          <a:p>
            <a:pPr marL="0" marR="0" lvl="0" indent="0" algn="l" defTabSz="457181" rtl="0" eaLnBrk="1" fontAlgn="auto" latinLnBrk="0" hangingPunct="1">
              <a:lnSpc>
                <a:spcPct val="100000"/>
              </a:lnSpc>
              <a:spcBef>
                <a:spcPts val="0"/>
              </a:spcBef>
              <a:spcAft>
                <a:spcPts val="0"/>
              </a:spcAft>
              <a:buClrTx/>
              <a:buSzTx/>
              <a:buFontTx/>
              <a:buNone/>
              <a:tabLst/>
              <a:defRPr/>
            </a:pPr>
            <a:r>
              <a:rPr kumimoji="1" lang="ja-JP" altLang="en-US" sz="4000" b="1" i="0" u="none" strike="noStrike" kern="1200" cap="none" spc="0" normalizeH="0" baseline="0" noProof="0" dirty="0">
                <a:ln>
                  <a:noFill/>
                </a:ln>
                <a:solidFill>
                  <a:srgbClr val="0070C0"/>
                </a:solidFill>
                <a:effectLst/>
                <a:uLnTx/>
                <a:uFillTx/>
                <a:latin typeface="Century Gothic" panose="020F0302020204030204"/>
                <a:ea typeface="メイリオ" panose="020B0604030504040204" pitchFamily="50" charset="-128"/>
                <a:cs typeface="+mn-cs"/>
              </a:rPr>
              <a:t>人口減少による人材の希少化</a:t>
            </a:r>
          </a:p>
        </p:txBody>
      </p:sp>
      <p:sp>
        <p:nvSpPr>
          <p:cNvPr id="2" name="タイトル 1">
            <a:extLst>
              <a:ext uri="{FF2B5EF4-FFF2-40B4-BE49-F238E27FC236}">
                <a16:creationId xmlns:a16="http://schemas.microsoft.com/office/drawing/2014/main" id="{6D5CB346-F286-4226-B304-B3336451849E}"/>
              </a:ext>
            </a:extLst>
          </p:cNvPr>
          <p:cNvSpPr txBox="1">
            <a:spLocks/>
          </p:cNvSpPr>
          <p:nvPr/>
        </p:nvSpPr>
        <p:spPr>
          <a:xfrm>
            <a:off x="3709405" y="3835433"/>
            <a:ext cx="7053670" cy="646331"/>
          </a:xfrm>
          <a:prstGeom prst="rect">
            <a:avLst/>
          </a:prstGeom>
        </p:spPr>
        <p:txBody>
          <a:bodyPr/>
          <a:lstStyle>
            <a:lvl1pPr algn="l" defTabSz="914400" rtl="0" eaLnBrk="1" latinLnBrk="0" hangingPunct="1">
              <a:lnSpc>
                <a:spcPct val="90000"/>
              </a:lnSpc>
              <a:spcBef>
                <a:spcPct val="0"/>
              </a:spcBef>
              <a:buNone/>
              <a:defRPr kumimoji="1" lang="en-US" sz="4000" i="0" kern="1200" cap="none" spc="0" baseline="0" dirty="0">
                <a:solidFill>
                  <a:schemeClr val="tx1">
                    <a:lumMod val="85000"/>
                    <a:lumOff val="15000"/>
                  </a:schemeClr>
                </a:solidFill>
                <a:effectLst/>
                <a:latin typeface="Meiryo UI" panose="020B0604030504040204" pitchFamily="50" charset="-128"/>
                <a:ea typeface="Meiryo UI" panose="020B0604030504040204" pitchFamily="50" charset="-128"/>
                <a:cs typeface="+mn-c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kumimoji="1" lang="ja-JP" altLang="en-US" sz="4000" b="1" i="0" u="none" strike="noStrike" kern="1200" cap="none" spc="0" normalizeH="0" baseline="0" noProof="0" dirty="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rPr>
              <a:t>人材定着、育成、確保</a:t>
            </a:r>
          </a:p>
        </p:txBody>
      </p:sp>
      <p:sp>
        <p:nvSpPr>
          <p:cNvPr id="24" name="テキスト ボックス 23">
            <a:extLst>
              <a:ext uri="{FF2B5EF4-FFF2-40B4-BE49-F238E27FC236}">
                <a16:creationId xmlns:a16="http://schemas.microsoft.com/office/drawing/2014/main" id="{B0D27868-7EEB-4029-9C83-674B24A9947B}"/>
              </a:ext>
            </a:extLst>
          </p:cNvPr>
          <p:cNvSpPr txBox="1"/>
          <p:nvPr/>
        </p:nvSpPr>
        <p:spPr>
          <a:xfrm>
            <a:off x="4237911" y="5371777"/>
            <a:ext cx="6430830" cy="646331"/>
          </a:xfrm>
          <a:prstGeom prst="rect">
            <a:avLst/>
          </a:prstGeom>
          <a:noFill/>
        </p:spPr>
        <p:txBody>
          <a:bodyPr wrap="square" rtlCol="0">
            <a:spAutoFit/>
          </a:bodyPr>
          <a:lstStyle/>
          <a:p>
            <a:r>
              <a:rPr kumimoji="1" lang="ja-JP" altLang="en-US" sz="3600" b="1" dirty="0">
                <a:solidFill>
                  <a:srgbClr val="0070C0"/>
                </a:solidFill>
              </a:rPr>
              <a:t>確実に対応が必要な重要課題</a:t>
            </a:r>
          </a:p>
        </p:txBody>
      </p:sp>
      <p:pic>
        <p:nvPicPr>
          <p:cNvPr id="25" name="グラフィックス 24" descr="右向き指示マーク">
            <a:extLst>
              <a:ext uri="{FF2B5EF4-FFF2-40B4-BE49-F238E27FC236}">
                <a16:creationId xmlns:a16="http://schemas.microsoft.com/office/drawing/2014/main" id="{AF59A4BB-50E7-407C-9355-69FCE3F17A7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244327" y="4994649"/>
            <a:ext cx="930156" cy="1056303"/>
          </a:xfrm>
          <a:prstGeom prst="rect">
            <a:avLst/>
          </a:prstGeom>
        </p:spPr>
      </p:pic>
      <p:pic>
        <p:nvPicPr>
          <p:cNvPr id="7" name="グラフィックス 6" descr="ロボット ハンド">
            <a:extLst>
              <a:ext uri="{FF2B5EF4-FFF2-40B4-BE49-F238E27FC236}">
                <a16:creationId xmlns:a16="http://schemas.microsoft.com/office/drawing/2014/main" id="{6328B5F7-A5DB-4322-A15E-F72AA68D39F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249648" y="2070228"/>
            <a:ext cx="914400" cy="914400"/>
          </a:xfrm>
          <a:prstGeom prst="rect">
            <a:avLst/>
          </a:prstGeom>
        </p:spPr>
      </p:pic>
      <p:pic>
        <p:nvPicPr>
          <p:cNvPr id="9" name="グラフィックス 8" descr="女性のプロフィール">
            <a:extLst>
              <a:ext uri="{FF2B5EF4-FFF2-40B4-BE49-F238E27FC236}">
                <a16:creationId xmlns:a16="http://schemas.microsoft.com/office/drawing/2014/main" id="{1FD9682B-07D3-4133-88CD-573DBAA062A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111108" y="3701398"/>
            <a:ext cx="914400" cy="914400"/>
          </a:xfrm>
          <a:prstGeom prst="rect">
            <a:avLst/>
          </a:prstGeom>
        </p:spPr>
      </p:pic>
    </p:spTree>
    <p:custDataLst>
      <p:tags r:id="rId1"/>
    </p:custDataLst>
    <p:extLst>
      <p:ext uri="{BB962C8B-B14F-4D97-AF65-F5344CB8AC3E}">
        <p14:creationId xmlns:p14="http://schemas.microsoft.com/office/powerpoint/2010/main" val="1167634773"/>
      </p:ext>
    </p:extLst>
  </p:cSld>
  <p:clrMapOvr>
    <a:masterClrMapping/>
  </p:clrMapOvr>
  <mc:AlternateContent xmlns:mc="http://schemas.openxmlformats.org/markup-compatibility/2006" xmlns:p14="http://schemas.microsoft.com/office/powerpoint/2010/main">
    <mc:Choice Requires="p14">
      <p:transition spd="slow" p14:dur="3400" advTm="5588">
        <p14:reveal/>
      </p:transition>
    </mc:Choice>
    <mc:Fallback xmlns="">
      <p:transition spd="slow" advTm="5588">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pic>
        <p:nvPicPr>
          <p:cNvPr id="3" name="図 2" descr="暗い, 座る, コンピュータ, 明かり が含まれている画像&#10;&#10;自動的に生成された説明">
            <a:extLst>
              <a:ext uri="{FF2B5EF4-FFF2-40B4-BE49-F238E27FC236}">
                <a16:creationId xmlns:a16="http://schemas.microsoft.com/office/drawing/2014/main" id="{5042D778-86B0-401D-8723-86A7D20BAC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4737" y="2963978"/>
            <a:ext cx="5342525" cy="930044"/>
          </a:xfrm>
          <a:prstGeom prst="rect">
            <a:avLst/>
          </a:prstGeom>
        </p:spPr>
      </p:pic>
    </p:spTree>
    <p:extLst>
      <p:ext uri="{BB962C8B-B14F-4D97-AF65-F5344CB8AC3E}">
        <p14:creationId xmlns:p14="http://schemas.microsoft.com/office/powerpoint/2010/main" val="988424995"/>
      </p:ext>
    </p:extLst>
  </p:cSld>
  <p:clrMapOvr>
    <a:masterClrMapping/>
  </p:clrMapOvr>
  <mc:AlternateContent xmlns:mc="http://schemas.openxmlformats.org/markup-compatibility/2006" xmlns:p14="http://schemas.microsoft.com/office/powerpoint/2010/main">
    <mc:Choice Requires="p14">
      <p:transition spd="slow" p14:dur="3400" advTm="7160">
        <p14:reveal/>
      </p:transition>
    </mc:Choice>
    <mc:Fallback xmlns="">
      <p:transition spd="slow" advTm="716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0F99F2E7-12E9-431B-9AC6-B8BB7D4937FA}"/>
              </a:ext>
            </a:extLst>
          </p:cNvPr>
          <p:cNvSpPr txBox="1"/>
          <p:nvPr/>
        </p:nvSpPr>
        <p:spPr>
          <a:xfrm>
            <a:off x="2080707" y="1013350"/>
            <a:ext cx="8494633" cy="1200329"/>
          </a:xfrm>
          <a:prstGeom prst="rect">
            <a:avLst/>
          </a:prstGeom>
          <a:noFill/>
        </p:spPr>
        <p:txBody>
          <a:bodyPr wrap="none" rtlCol="0">
            <a:spAutoFit/>
          </a:bodyPr>
          <a:lstStyle/>
          <a:p>
            <a:pPr marL="0" marR="0" lvl="0" indent="0" algn="ctr" defTabSz="457181" rtl="0" eaLnBrk="1" fontAlgn="auto" latinLnBrk="0" hangingPunct="1">
              <a:lnSpc>
                <a:spcPct val="100000"/>
              </a:lnSpc>
              <a:spcBef>
                <a:spcPts val="0"/>
              </a:spcBef>
              <a:spcAft>
                <a:spcPts val="0"/>
              </a:spcAft>
              <a:buClrTx/>
              <a:buSzTx/>
              <a:buFontTx/>
              <a:buNone/>
              <a:tabLst/>
              <a:defRPr/>
            </a:pPr>
            <a:r>
              <a:rPr lang="ja-JP" altLang="en-US" sz="3600" b="1" dirty="0">
                <a:solidFill>
                  <a:schemeClr val="accent1">
                    <a:lumMod val="75000"/>
                  </a:schemeClr>
                </a:solidFill>
                <a:latin typeface="Century Gothic" panose="020F0302020204030204"/>
                <a:ea typeface="メイリオ" panose="020B0604030504040204" pitchFamily="50" charset="-128"/>
              </a:rPr>
              <a:t>日本の金型産業を取り巻く環境変化から</a:t>
            </a:r>
            <a:endParaRPr lang="en-US" altLang="ja-JP" sz="3600" b="1" dirty="0">
              <a:solidFill>
                <a:schemeClr val="accent1">
                  <a:lumMod val="75000"/>
                </a:schemeClr>
              </a:solidFill>
              <a:latin typeface="Century Gothic" panose="020F0302020204030204"/>
              <a:ea typeface="メイリオ" panose="020B0604030504040204" pitchFamily="50" charset="-128"/>
            </a:endParaRPr>
          </a:p>
          <a:p>
            <a:pPr marL="0" marR="0" lvl="0" indent="0" algn="ctr" defTabSz="457181" rtl="0" eaLnBrk="1" fontAlgn="auto" latinLnBrk="0" hangingPunct="1">
              <a:lnSpc>
                <a:spcPct val="100000"/>
              </a:lnSpc>
              <a:spcBef>
                <a:spcPts val="0"/>
              </a:spcBef>
              <a:spcAft>
                <a:spcPts val="0"/>
              </a:spcAft>
              <a:buClrTx/>
              <a:buSzTx/>
              <a:buFontTx/>
              <a:buNone/>
              <a:tabLst/>
              <a:defRPr/>
            </a:pPr>
            <a:r>
              <a:rPr kumimoji="1" lang="ja-JP" altLang="en-US" sz="3600" b="1" i="0" u="none" strike="noStrike" kern="1200" cap="none" spc="0" normalizeH="0" baseline="0" noProof="0" dirty="0">
                <a:ln>
                  <a:noFill/>
                </a:ln>
                <a:solidFill>
                  <a:schemeClr val="accent1">
                    <a:lumMod val="75000"/>
                  </a:schemeClr>
                </a:solidFill>
                <a:effectLst/>
                <a:uLnTx/>
                <a:uFillTx/>
                <a:latin typeface="Century Gothic" panose="020F0302020204030204"/>
                <a:ea typeface="メイリオ" panose="020B0604030504040204" pitchFamily="50" charset="-128"/>
                <a:cs typeface="+mn-cs"/>
              </a:rPr>
              <a:t>生じうる３つの恐れ</a:t>
            </a:r>
          </a:p>
        </p:txBody>
      </p:sp>
      <p:grpSp>
        <p:nvGrpSpPr>
          <p:cNvPr id="2" name="グループ化 1">
            <a:extLst>
              <a:ext uri="{FF2B5EF4-FFF2-40B4-BE49-F238E27FC236}">
                <a16:creationId xmlns:a16="http://schemas.microsoft.com/office/drawing/2014/main" id="{FBC831E1-CE8D-4F15-A235-E101899F19B2}"/>
              </a:ext>
            </a:extLst>
          </p:cNvPr>
          <p:cNvGrpSpPr/>
          <p:nvPr/>
        </p:nvGrpSpPr>
        <p:grpSpPr>
          <a:xfrm>
            <a:off x="725605" y="3429000"/>
            <a:ext cx="10311399" cy="1248176"/>
            <a:chOff x="725605" y="3429000"/>
            <a:chExt cx="10311399" cy="1248176"/>
          </a:xfrm>
        </p:grpSpPr>
        <p:sp>
          <p:nvSpPr>
            <p:cNvPr id="9" name="テキスト ボックス 8">
              <a:extLst>
                <a:ext uri="{FF2B5EF4-FFF2-40B4-BE49-F238E27FC236}">
                  <a16:creationId xmlns:a16="http://schemas.microsoft.com/office/drawing/2014/main" id="{EE582710-6D1B-4CCB-BA98-55EEFB3D4A18}"/>
                </a:ext>
              </a:extLst>
            </p:cNvPr>
            <p:cNvSpPr txBox="1"/>
            <p:nvPr/>
          </p:nvSpPr>
          <p:spPr>
            <a:xfrm>
              <a:off x="2542371" y="3476847"/>
              <a:ext cx="8494633" cy="1200329"/>
            </a:xfrm>
            <a:prstGeom prst="rect">
              <a:avLst/>
            </a:prstGeom>
            <a:noFill/>
          </p:spPr>
          <p:txBody>
            <a:bodyPr wrap="none" rtlCol="0">
              <a:spAutoFit/>
            </a:bodyPr>
            <a:lstStyle/>
            <a:p>
              <a:pPr marL="0" marR="0" lvl="0" indent="0" defTabSz="457181" rtl="0" eaLnBrk="1" fontAlgn="auto" latinLnBrk="0" hangingPunct="1">
                <a:lnSpc>
                  <a:spcPct val="100000"/>
                </a:lnSpc>
                <a:spcBef>
                  <a:spcPts val="0"/>
                </a:spcBef>
                <a:spcAft>
                  <a:spcPts val="0"/>
                </a:spcAft>
                <a:buClrTx/>
                <a:buSzTx/>
                <a:buFontTx/>
                <a:buNone/>
                <a:tabLst/>
                <a:defRPr/>
              </a:pPr>
              <a:r>
                <a:rPr lang="ja-JP" altLang="en-US" sz="3600" b="1" dirty="0">
                  <a:solidFill>
                    <a:prstClr val="black"/>
                  </a:solidFill>
                  <a:latin typeface="Century Gothic" panose="020F0302020204030204"/>
                  <a:ea typeface="メイリオ" panose="020B0604030504040204" pitchFamily="50" charset="-128"/>
                </a:rPr>
                <a:t>内需減少</a:t>
              </a:r>
              <a:r>
                <a:rPr kumimoji="1" lang="ja-JP" altLang="en-US" sz="3600" b="1" i="0" u="none" strike="noStrike" kern="1200" cap="none" spc="0" normalizeH="0" baseline="0" noProof="0" dirty="0">
                  <a:ln>
                    <a:noFill/>
                  </a:ln>
                  <a:solidFill>
                    <a:prstClr val="black"/>
                  </a:solidFill>
                  <a:effectLst/>
                  <a:uLnTx/>
                  <a:uFillTx/>
                  <a:latin typeface="Century Gothic" panose="020F0302020204030204"/>
                  <a:ea typeface="メイリオ" panose="020B0604030504040204" pitchFamily="50" charset="-128"/>
                  <a:cs typeface="+mn-cs"/>
                </a:rPr>
                <a:t>より国内の金型メーカー同士の</a:t>
              </a:r>
              <a:endParaRPr kumimoji="1" lang="en-US" altLang="ja-JP" sz="3600" b="1" i="0" u="none" strike="noStrike" kern="1200" cap="none" spc="0" normalizeH="0" baseline="0" noProof="0" dirty="0">
                <a:ln>
                  <a:noFill/>
                </a:ln>
                <a:solidFill>
                  <a:prstClr val="black"/>
                </a:solidFill>
                <a:effectLst/>
                <a:uLnTx/>
                <a:uFillTx/>
                <a:latin typeface="Century Gothic" panose="020F0302020204030204"/>
                <a:ea typeface="メイリオ" panose="020B0604030504040204" pitchFamily="50" charset="-128"/>
                <a:cs typeface="+mn-cs"/>
              </a:endParaRPr>
            </a:p>
            <a:p>
              <a:pPr marL="0" marR="0" lvl="0" indent="0" defTabSz="457181" rtl="0" eaLnBrk="1" fontAlgn="auto" latinLnBrk="0" hangingPunct="1">
                <a:lnSpc>
                  <a:spcPct val="100000"/>
                </a:lnSpc>
                <a:spcBef>
                  <a:spcPts val="0"/>
                </a:spcBef>
                <a:spcAft>
                  <a:spcPts val="0"/>
                </a:spcAft>
                <a:buClrTx/>
                <a:buSzTx/>
                <a:buFontTx/>
                <a:buNone/>
                <a:tabLst/>
                <a:defRPr/>
              </a:pPr>
              <a:r>
                <a:rPr kumimoji="1" lang="ja-JP" altLang="en-US" sz="3600" b="1" i="0" u="none" strike="noStrike" kern="1200" cap="none" spc="0" normalizeH="0" baseline="0" noProof="0" dirty="0">
                  <a:ln>
                    <a:noFill/>
                  </a:ln>
                  <a:solidFill>
                    <a:prstClr val="black"/>
                  </a:solidFill>
                  <a:effectLst/>
                  <a:uLnTx/>
                  <a:uFillTx/>
                  <a:latin typeface="Century Gothic" panose="020F0302020204030204"/>
                  <a:ea typeface="メイリオ" panose="020B0604030504040204" pitchFamily="50" charset="-128"/>
                  <a:cs typeface="+mn-cs"/>
                </a:rPr>
                <a:t>価格のたたき合いによる共倒れの恐れ</a:t>
              </a:r>
              <a:endParaRPr kumimoji="1" lang="en-US" altLang="ja-JP" sz="3600" b="1" i="0" u="none" strike="noStrike" kern="1200" cap="none" spc="0" normalizeH="0" baseline="0" noProof="0" dirty="0">
                <a:ln>
                  <a:noFill/>
                </a:ln>
                <a:solidFill>
                  <a:prstClr val="black"/>
                </a:solidFill>
                <a:effectLst/>
                <a:uLnTx/>
                <a:uFillTx/>
                <a:latin typeface="Century Gothic" panose="020F0302020204030204"/>
                <a:ea typeface="メイリオ" panose="020B0604030504040204" pitchFamily="50" charset="-128"/>
                <a:cs typeface="+mn-cs"/>
              </a:endParaRPr>
            </a:p>
          </p:txBody>
        </p:sp>
        <p:pic>
          <p:nvPicPr>
            <p:cNvPr id="8" name="グラフィックス 7" descr="下降基調のグラフ">
              <a:extLst>
                <a:ext uri="{FF2B5EF4-FFF2-40B4-BE49-F238E27FC236}">
                  <a16:creationId xmlns:a16="http://schemas.microsoft.com/office/drawing/2014/main" id="{11C57B12-85AD-4468-A209-1E461998199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5605" y="3429000"/>
              <a:ext cx="1116842" cy="1116842"/>
            </a:xfrm>
            <a:prstGeom prst="rect">
              <a:avLst/>
            </a:prstGeom>
          </p:spPr>
        </p:pic>
      </p:grpSp>
    </p:spTree>
    <p:custDataLst>
      <p:tags r:id="rId1"/>
    </p:custDataLst>
    <p:extLst>
      <p:ext uri="{BB962C8B-B14F-4D97-AF65-F5344CB8AC3E}">
        <p14:creationId xmlns:p14="http://schemas.microsoft.com/office/powerpoint/2010/main" val="3994306234"/>
      </p:ext>
    </p:extLst>
  </p:cSld>
  <p:clrMapOvr>
    <a:masterClrMapping/>
  </p:clrMapOvr>
  <mc:AlternateContent xmlns:mc="http://schemas.openxmlformats.org/markup-compatibility/2006" xmlns:p14="http://schemas.microsoft.com/office/powerpoint/2010/main">
    <mc:Choice Requires="p14">
      <p:transition spd="slow" p14:dur="2000" advTm="9152"/>
    </mc:Choice>
    <mc:Fallback xmlns="">
      <p:transition spd="slow" advTm="915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26A6E27D-46D0-486B-9D0D-5166F3D9C013}"/>
              </a:ext>
            </a:extLst>
          </p:cNvPr>
          <p:cNvSpPr txBox="1"/>
          <p:nvPr/>
        </p:nvSpPr>
        <p:spPr>
          <a:xfrm>
            <a:off x="2080707" y="1013350"/>
            <a:ext cx="8494633" cy="1200329"/>
          </a:xfrm>
          <a:prstGeom prst="rect">
            <a:avLst/>
          </a:prstGeom>
          <a:noFill/>
        </p:spPr>
        <p:txBody>
          <a:bodyPr wrap="none" rtlCol="0">
            <a:spAutoFit/>
          </a:bodyPr>
          <a:lstStyle/>
          <a:p>
            <a:pPr marL="0" marR="0" lvl="0" indent="0" algn="ctr" defTabSz="457181" rtl="0" eaLnBrk="1" fontAlgn="auto" latinLnBrk="0" hangingPunct="1">
              <a:lnSpc>
                <a:spcPct val="100000"/>
              </a:lnSpc>
              <a:spcBef>
                <a:spcPts val="0"/>
              </a:spcBef>
              <a:spcAft>
                <a:spcPts val="0"/>
              </a:spcAft>
              <a:buClrTx/>
              <a:buSzTx/>
              <a:buFontTx/>
              <a:buNone/>
              <a:tabLst/>
              <a:defRPr/>
            </a:pPr>
            <a:r>
              <a:rPr lang="ja-JP" altLang="en-US" sz="3600" b="1" dirty="0">
                <a:solidFill>
                  <a:schemeClr val="accent1">
                    <a:lumMod val="75000"/>
                  </a:schemeClr>
                </a:solidFill>
                <a:latin typeface="Century Gothic" panose="020F0302020204030204"/>
                <a:ea typeface="メイリオ" panose="020B0604030504040204" pitchFamily="50" charset="-128"/>
              </a:rPr>
              <a:t>日本の金型産業を取り巻く環境変化から</a:t>
            </a:r>
            <a:endParaRPr lang="en-US" altLang="ja-JP" sz="3600" b="1" dirty="0">
              <a:solidFill>
                <a:schemeClr val="accent1">
                  <a:lumMod val="75000"/>
                </a:schemeClr>
              </a:solidFill>
              <a:latin typeface="Century Gothic" panose="020F0302020204030204"/>
              <a:ea typeface="メイリオ" panose="020B0604030504040204" pitchFamily="50" charset="-128"/>
            </a:endParaRPr>
          </a:p>
          <a:p>
            <a:pPr marL="0" marR="0" lvl="0" indent="0" algn="ctr" defTabSz="457181" rtl="0" eaLnBrk="1" fontAlgn="auto" latinLnBrk="0" hangingPunct="1">
              <a:lnSpc>
                <a:spcPct val="100000"/>
              </a:lnSpc>
              <a:spcBef>
                <a:spcPts val="0"/>
              </a:spcBef>
              <a:spcAft>
                <a:spcPts val="0"/>
              </a:spcAft>
              <a:buClrTx/>
              <a:buSzTx/>
              <a:buFontTx/>
              <a:buNone/>
              <a:tabLst/>
              <a:defRPr/>
            </a:pPr>
            <a:r>
              <a:rPr kumimoji="1" lang="ja-JP" altLang="en-US" sz="3600" b="1" i="0" u="none" strike="noStrike" kern="1200" cap="none" spc="0" normalizeH="0" baseline="0" noProof="0" dirty="0">
                <a:ln>
                  <a:noFill/>
                </a:ln>
                <a:solidFill>
                  <a:schemeClr val="accent1">
                    <a:lumMod val="75000"/>
                  </a:schemeClr>
                </a:solidFill>
                <a:effectLst/>
                <a:uLnTx/>
                <a:uFillTx/>
                <a:latin typeface="Century Gothic" panose="020F0302020204030204"/>
                <a:ea typeface="メイリオ" panose="020B0604030504040204" pitchFamily="50" charset="-128"/>
                <a:cs typeface="+mn-cs"/>
              </a:rPr>
              <a:t>生じうる３つの恐れ</a:t>
            </a:r>
          </a:p>
        </p:txBody>
      </p:sp>
      <p:grpSp>
        <p:nvGrpSpPr>
          <p:cNvPr id="3" name="グループ化 2">
            <a:extLst>
              <a:ext uri="{FF2B5EF4-FFF2-40B4-BE49-F238E27FC236}">
                <a16:creationId xmlns:a16="http://schemas.microsoft.com/office/drawing/2014/main" id="{E344EB55-276C-40AE-AAE9-FEE971BA6CB5}"/>
              </a:ext>
            </a:extLst>
          </p:cNvPr>
          <p:cNvGrpSpPr/>
          <p:nvPr/>
        </p:nvGrpSpPr>
        <p:grpSpPr>
          <a:xfrm>
            <a:off x="540271" y="3453063"/>
            <a:ext cx="10616157" cy="1200329"/>
            <a:chOff x="540271" y="3453063"/>
            <a:chExt cx="10616157" cy="1200329"/>
          </a:xfrm>
        </p:grpSpPr>
        <p:sp>
          <p:nvSpPr>
            <p:cNvPr id="9" name="テキスト ボックス 8">
              <a:extLst>
                <a:ext uri="{FF2B5EF4-FFF2-40B4-BE49-F238E27FC236}">
                  <a16:creationId xmlns:a16="http://schemas.microsoft.com/office/drawing/2014/main" id="{EE582710-6D1B-4CCB-BA98-55EEFB3D4A18}"/>
                </a:ext>
              </a:extLst>
            </p:cNvPr>
            <p:cNvSpPr txBox="1"/>
            <p:nvPr/>
          </p:nvSpPr>
          <p:spPr>
            <a:xfrm>
              <a:off x="2200130" y="3453063"/>
              <a:ext cx="8956298" cy="1200329"/>
            </a:xfrm>
            <a:prstGeom prst="rect">
              <a:avLst/>
            </a:prstGeom>
            <a:noFill/>
          </p:spPr>
          <p:txBody>
            <a:bodyPr wrap="none" rtlCol="0">
              <a:spAutoFit/>
            </a:bodyPr>
            <a:lstStyle/>
            <a:p>
              <a:pPr marL="0" marR="0" lvl="0" indent="0" defTabSz="457181" rtl="0" eaLnBrk="1" fontAlgn="auto" latinLnBrk="0" hangingPunct="1">
                <a:lnSpc>
                  <a:spcPct val="100000"/>
                </a:lnSpc>
                <a:spcBef>
                  <a:spcPts val="0"/>
                </a:spcBef>
                <a:spcAft>
                  <a:spcPts val="0"/>
                </a:spcAft>
                <a:buClrTx/>
                <a:buSzTx/>
                <a:buFontTx/>
                <a:buNone/>
                <a:tabLst/>
                <a:defRPr/>
              </a:pPr>
              <a:r>
                <a:rPr lang="ja-JP" altLang="en-US" sz="3600" b="1" dirty="0">
                  <a:solidFill>
                    <a:prstClr val="black"/>
                  </a:solidFill>
                  <a:latin typeface="Century Gothic" panose="020F0302020204030204"/>
                  <a:ea typeface="メイリオ" panose="020B0604030504040204" pitchFamily="50" charset="-128"/>
                </a:rPr>
                <a:t>サプライチェーン（供給網）見直しによる</a:t>
              </a:r>
              <a:endParaRPr lang="en-US" altLang="ja-JP" sz="3600" b="1" dirty="0">
                <a:solidFill>
                  <a:prstClr val="black"/>
                </a:solidFill>
                <a:latin typeface="Century Gothic" panose="020F0302020204030204"/>
                <a:ea typeface="メイリオ" panose="020B0604030504040204" pitchFamily="50" charset="-128"/>
              </a:endParaRPr>
            </a:p>
            <a:p>
              <a:pPr marL="0" marR="0" lvl="0" indent="0" defTabSz="457181" rtl="0" eaLnBrk="1" fontAlgn="auto" latinLnBrk="0" hangingPunct="1">
                <a:lnSpc>
                  <a:spcPct val="100000"/>
                </a:lnSpc>
                <a:spcBef>
                  <a:spcPts val="0"/>
                </a:spcBef>
                <a:spcAft>
                  <a:spcPts val="0"/>
                </a:spcAft>
                <a:buClrTx/>
                <a:buSzTx/>
                <a:buFontTx/>
                <a:buNone/>
                <a:tabLst/>
                <a:defRPr/>
              </a:pPr>
              <a:r>
                <a:rPr kumimoji="1" lang="ja-JP" altLang="en-US" sz="3600" b="1" i="0" u="none" strike="noStrike" kern="1200" cap="none" spc="0" normalizeH="0" baseline="0" noProof="0" dirty="0">
                  <a:ln>
                    <a:noFill/>
                  </a:ln>
                  <a:solidFill>
                    <a:prstClr val="black"/>
                  </a:solidFill>
                  <a:effectLst/>
                  <a:uLnTx/>
                  <a:uFillTx/>
                  <a:latin typeface="Century Gothic" panose="020F0302020204030204"/>
                  <a:ea typeface="メイリオ" panose="020B0604030504040204" pitchFamily="50" charset="-128"/>
                  <a:cs typeface="+mn-cs"/>
                </a:rPr>
                <a:t>金型の現地調達が加速する恐れ</a:t>
              </a:r>
              <a:endParaRPr kumimoji="1" lang="en-US" altLang="ja-JP" sz="3600" b="1" i="0" u="none" strike="noStrike" kern="1200" cap="none" spc="0" normalizeH="0" baseline="0" noProof="0" dirty="0">
                <a:ln>
                  <a:noFill/>
                </a:ln>
                <a:solidFill>
                  <a:prstClr val="black"/>
                </a:solidFill>
                <a:effectLst/>
                <a:uLnTx/>
                <a:uFillTx/>
                <a:latin typeface="Century Gothic" panose="020F0302020204030204"/>
                <a:ea typeface="メイリオ" panose="020B0604030504040204" pitchFamily="50" charset="-128"/>
                <a:cs typeface="+mn-cs"/>
              </a:endParaRPr>
            </a:p>
          </p:txBody>
        </p:sp>
        <p:pic>
          <p:nvPicPr>
            <p:cNvPr id="6" name="グラフィックス 5" descr="地球">
              <a:extLst>
                <a:ext uri="{FF2B5EF4-FFF2-40B4-BE49-F238E27FC236}">
                  <a16:creationId xmlns:a16="http://schemas.microsoft.com/office/drawing/2014/main" id="{94F59307-B53E-4338-BEBC-4A9C6AA28AB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271" y="3453063"/>
              <a:ext cx="1200329" cy="1200329"/>
            </a:xfrm>
            <a:prstGeom prst="rect">
              <a:avLst/>
            </a:prstGeom>
          </p:spPr>
        </p:pic>
      </p:grpSp>
    </p:spTree>
    <p:custDataLst>
      <p:tags r:id="rId1"/>
    </p:custDataLst>
    <p:extLst>
      <p:ext uri="{BB962C8B-B14F-4D97-AF65-F5344CB8AC3E}">
        <p14:creationId xmlns:p14="http://schemas.microsoft.com/office/powerpoint/2010/main" val="3971224777"/>
      </p:ext>
    </p:extLst>
  </p:cSld>
  <p:clrMapOvr>
    <a:masterClrMapping/>
  </p:clrMapOvr>
  <mc:AlternateContent xmlns:mc="http://schemas.openxmlformats.org/markup-compatibility/2006" xmlns:p14="http://schemas.microsoft.com/office/powerpoint/2010/main">
    <mc:Choice Requires="p14">
      <p:transition spd="slow" p14:dur="1250" advTm="7781">
        <p:fade/>
      </p:transition>
    </mc:Choice>
    <mc:Fallback xmlns="">
      <p:transition spd="slow" advTm="7781">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DE72F363-093F-4C5C-A979-8504231DDE0E}"/>
              </a:ext>
            </a:extLst>
          </p:cNvPr>
          <p:cNvSpPr txBox="1"/>
          <p:nvPr/>
        </p:nvSpPr>
        <p:spPr>
          <a:xfrm>
            <a:off x="2080707" y="1013350"/>
            <a:ext cx="8494633" cy="1200329"/>
          </a:xfrm>
          <a:prstGeom prst="rect">
            <a:avLst/>
          </a:prstGeom>
          <a:noFill/>
        </p:spPr>
        <p:txBody>
          <a:bodyPr wrap="none" rtlCol="0">
            <a:spAutoFit/>
          </a:bodyPr>
          <a:lstStyle/>
          <a:p>
            <a:pPr marL="0" marR="0" lvl="0" indent="0" algn="ctr" defTabSz="457181" rtl="0" eaLnBrk="1" fontAlgn="auto" latinLnBrk="0" hangingPunct="1">
              <a:lnSpc>
                <a:spcPct val="100000"/>
              </a:lnSpc>
              <a:spcBef>
                <a:spcPts val="0"/>
              </a:spcBef>
              <a:spcAft>
                <a:spcPts val="0"/>
              </a:spcAft>
              <a:buClrTx/>
              <a:buSzTx/>
              <a:buFontTx/>
              <a:buNone/>
              <a:tabLst/>
              <a:defRPr/>
            </a:pPr>
            <a:r>
              <a:rPr lang="ja-JP" altLang="en-US" sz="3600" b="1" dirty="0">
                <a:solidFill>
                  <a:schemeClr val="accent1">
                    <a:lumMod val="75000"/>
                  </a:schemeClr>
                </a:solidFill>
                <a:latin typeface="Century Gothic" panose="020F0302020204030204"/>
                <a:ea typeface="メイリオ" panose="020B0604030504040204" pitchFamily="50" charset="-128"/>
              </a:rPr>
              <a:t>日本の金型産業を取り巻く環境変化から</a:t>
            </a:r>
            <a:endParaRPr lang="en-US" altLang="ja-JP" sz="3600" b="1" dirty="0">
              <a:solidFill>
                <a:schemeClr val="accent1">
                  <a:lumMod val="75000"/>
                </a:schemeClr>
              </a:solidFill>
              <a:latin typeface="Century Gothic" panose="020F0302020204030204"/>
              <a:ea typeface="メイリオ" panose="020B0604030504040204" pitchFamily="50" charset="-128"/>
            </a:endParaRPr>
          </a:p>
          <a:p>
            <a:pPr marL="0" marR="0" lvl="0" indent="0" algn="ctr" defTabSz="457181" rtl="0" eaLnBrk="1" fontAlgn="auto" latinLnBrk="0" hangingPunct="1">
              <a:lnSpc>
                <a:spcPct val="100000"/>
              </a:lnSpc>
              <a:spcBef>
                <a:spcPts val="0"/>
              </a:spcBef>
              <a:spcAft>
                <a:spcPts val="0"/>
              </a:spcAft>
              <a:buClrTx/>
              <a:buSzTx/>
              <a:buFontTx/>
              <a:buNone/>
              <a:tabLst/>
              <a:defRPr/>
            </a:pPr>
            <a:r>
              <a:rPr kumimoji="1" lang="ja-JP" altLang="en-US" sz="3600" b="1" i="0" u="none" strike="noStrike" kern="1200" cap="none" spc="0" normalizeH="0" baseline="0" noProof="0" dirty="0">
                <a:ln>
                  <a:noFill/>
                </a:ln>
                <a:solidFill>
                  <a:schemeClr val="accent1">
                    <a:lumMod val="75000"/>
                  </a:schemeClr>
                </a:solidFill>
                <a:effectLst/>
                <a:uLnTx/>
                <a:uFillTx/>
                <a:latin typeface="Century Gothic" panose="020F0302020204030204"/>
                <a:ea typeface="メイリオ" panose="020B0604030504040204" pitchFamily="50" charset="-128"/>
                <a:cs typeface="+mn-cs"/>
              </a:rPr>
              <a:t>生じうる３つの恐れ</a:t>
            </a:r>
          </a:p>
        </p:txBody>
      </p:sp>
      <p:grpSp>
        <p:nvGrpSpPr>
          <p:cNvPr id="4" name="グループ化 3">
            <a:extLst>
              <a:ext uri="{FF2B5EF4-FFF2-40B4-BE49-F238E27FC236}">
                <a16:creationId xmlns:a16="http://schemas.microsoft.com/office/drawing/2014/main" id="{A6894AC1-F4F0-4C23-9EBC-056E24020974}"/>
              </a:ext>
            </a:extLst>
          </p:cNvPr>
          <p:cNvGrpSpPr/>
          <p:nvPr/>
        </p:nvGrpSpPr>
        <p:grpSpPr>
          <a:xfrm>
            <a:off x="1638115" y="3252128"/>
            <a:ext cx="8304744" cy="1247194"/>
            <a:chOff x="1638115" y="3252128"/>
            <a:chExt cx="8304744" cy="1247194"/>
          </a:xfrm>
        </p:grpSpPr>
        <p:sp>
          <p:nvSpPr>
            <p:cNvPr id="9" name="テキスト ボックス 8">
              <a:extLst>
                <a:ext uri="{FF2B5EF4-FFF2-40B4-BE49-F238E27FC236}">
                  <a16:creationId xmlns:a16="http://schemas.microsoft.com/office/drawing/2014/main" id="{EE582710-6D1B-4CCB-BA98-55EEFB3D4A18}"/>
                </a:ext>
              </a:extLst>
            </p:cNvPr>
            <p:cNvSpPr txBox="1"/>
            <p:nvPr/>
          </p:nvSpPr>
          <p:spPr>
            <a:xfrm>
              <a:off x="3294885" y="3298993"/>
              <a:ext cx="6647974" cy="1200329"/>
            </a:xfrm>
            <a:prstGeom prst="rect">
              <a:avLst/>
            </a:prstGeom>
            <a:noFill/>
          </p:spPr>
          <p:txBody>
            <a:bodyPr wrap="none" rtlCol="0">
              <a:spAutoFit/>
            </a:bodyPr>
            <a:lstStyle/>
            <a:p>
              <a:pPr marL="0" marR="0" lvl="0" indent="0" defTabSz="457181" rtl="0" eaLnBrk="1" fontAlgn="auto" latinLnBrk="0" hangingPunct="1">
                <a:lnSpc>
                  <a:spcPct val="100000"/>
                </a:lnSpc>
                <a:spcBef>
                  <a:spcPts val="0"/>
                </a:spcBef>
                <a:spcAft>
                  <a:spcPts val="0"/>
                </a:spcAft>
                <a:buClrTx/>
                <a:buSzTx/>
                <a:buFontTx/>
                <a:buNone/>
                <a:tabLst/>
                <a:defRPr/>
              </a:pPr>
              <a:r>
                <a:rPr lang="ja-JP" altLang="en-US" sz="3600" b="1" dirty="0">
                  <a:solidFill>
                    <a:prstClr val="black"/>
                  </a:solidFill>
                  <a:latin typeface="Century Gothic" panose="020F0302020204030204"/>
                  <a:ea typeface="メイリオ" panose="020B0604030504040204" pitchFamily="50" charset="-128"/>
                </a:rPr>
                <a:t>国内の人口減少により</a:t>
              </a:r>
              <a:endParaRPr lang="en-US" altLang="ja-JP" sz="3600" b="1" dirty="0">
                <a:solidFill>
                  <a:prstClr val="black"/>
                </a:solidFill>
                <a:latin typeface="Century Gothic" panose="020F0302020204030204"/>
                <a:ea typeface="メイリオ" panose="020B0604030504040204" pitchFamily="50" charset="-128"/>
              </a:endParaRPr>
            </a:p>
            <a:p>
              <a:pPr marL="0" marR="0" lvl="0" indent="0" defTabSz="457181" rtl="0" eaLnBrk="1" fontAlgn="auto" latinLnBrk="0" hangingPunct="1">
                <a:lnSpc>
                  <a:spcPct val="100000"/>
                </a:lnSpc>
                <a:spcBef>
                  <a:spcPts val="0"/>
                </a:spcBef>
                <a:spcAft>
                  <a:spcPts val="0"/>
                </a:spcAft>
                <a:buClrTx/>
                <a:buSzTx/>
                <a:buFontTx/>
                <a:buNone/>
                <a:tabLst/>
                <a:defRPr/>
              </a:pPr>
              <a:r>
                <a:rPr kumimoji="1" lang="ja-JP" altLang="en-US" sz="3600" b="1" i="0" u="none" strike="noStrike" kern="1200" cap="none" spc="0" normalizeH="0" baseline="0" noProof="0" dirty="0">
                  <a:ln>
                    <a:noFill/>
                  </a:ln>
                  <a:solidFill>
                    <a:prstClr val="black"/>
                  </a:solidFill>
                  <a:effectLst/>
                  <a:uLnTx/>
                  <a:uFillTx/>
                  <a:latin typeface="Century Gothic" panose="020F0302020204030204"/>
                  <a:ea typeface="メイリオ" panose="020B0604030504040204" pitchFamily="50" charset="-128"/>
                  <a:cs typeface="+mn-cs"/>
                </a:rPr>
                <a:t>今後、人材が確保できない恐れ</a:t>
              </a:r>
              <a:endParaRPr kumimoji="1" lang="en-US" altLang="ja-JP" sz="3600" b="1" i="0" u="none" strike="noStrike" kern="1200" cap="none" spc="0" normalizeH="0" baseline="0" noProof="0" dirty="0">
                <a:ln>
                  <a:noFill/>
                </a:ln>
                <a:solidFill>
                  <a:prstClr val="black"/>
                </a:solidFill>
                <a:effectLst/>
                <a:uLnTx/>
                <a:uFillTx/>
                <a:latin typeface="Century Gothic" panose="020F0302020204030204"/>
                <a:ea typeface="メイリオ" panose="020B0604030504040204" pitchFamily="50" charset="-128"/>
                <a:cs typeface="+mn-cs"/>
              </a:endParaRPr>
            </a:p>
          </p:txBody>
        </p:sp>
        <p:pic>
          <p:nvPicPr>
            <p:cNvPr id="6" name="グラフィックス 5" descr="グループ">
              <a:extLst>
                <a:ext uri="{FF2B5EF4-FFF2-40B4-BE49-F238E27FC236}">
                  <a16:creationId xmlns:a16="http://schemas.microsoft.com/office/drawing/2014/main" id="{8282745B-ED30-4539-B1A4-B012D279605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638115" y="3252128"/>
              <a:ext cx="1222051" cy="1222051"/>
            </a:xfrm>
            <a:prstGeom prst="rect">
              <a:avLst/>
            </a:prstGeom>
          </p:spPr>
        </p:pic>
      </p:grpSp>
    </p:spTree>
    <p:custDataLst>
      <p:tags r:id="rId1"/>
    </p:custDataLst>
    <p:extLst>
      <p:ext uri="{BB962C8B-B14F-4D97-AF65-F5344CB8AC3E}">
        <p14:creationId xmlns:p14="http://schemas.microsoft.com/office/powerpoint/2010/main" val="2584923465"/>
      </p:ext>
    </p:extLst>
  </p:cSld>
  <p:clrMapOvr>
    <a:masterClrMapping/>
  </p:clrMapOvr>
  <mc:AlternateContent xmlns:mc="http://schemas.openxmlformats.org/markup-compatibility/2006" xmlns:p14="http://schemas.microsoft.com/office/powerpoint/2010/main">
    <mc:Choice Requires="p14">
      <p:transition spd="slow" p14:dur="1250" advTm="7304">
        <p:fade/>
      </p:transition>
    </mc:Choice>
    <mc:Fallback xmlns="">
      <p:transition spd="slow" advTm="7304">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82240A8-2D51-4A71-8357-E31A3E998479}"/>
              </a:ext>
            </a:extLst>
          </p:cNvPr>
          <p:cNvSpPr>
            <a:spLocks noGrp="1"/>
          </p:cNvSpPr>
          <p:nvPr>
            <p:ph type="title"/>
          </p:nvPr>
        </p:nvSpPr>
        <p:spPr/>
        <p:txBody>
          <a:bodyPr/>
          <a:lstStyle/>
          <a:p>
            <a:r>
              <a:rPr lang="ja-JP" altLang="en-US" b="1" dirty="0">
                <a:solidFill>
                  <a:srgbClr val="0070C0"/>
                </a:solidFill>
              </a:rPr>
              <a:t>日本の</a:t>
            </a:r>
            <a:r>
              <a:rPr kumimoji="1" lang="ja-JP" altLang="en-US" b="1" dirty="0">
                <a:solidFill>
                  <a:srgbClr val="0070C0"/>
                </a:solidFill>
              </a:rPr>
              <a:t>金型産業の現状</a:t>
            </a:r>
          </a:p>
        </p:txBody>
      </p:sp>
      <p:sp>
        <p:nvSpPr>
          <p:cNvPr id="3" name="コンテンツ プレースホルダー 2">
            <a:extLst>
              <a:ext uri="{FF2B5EF4-FFF2-40B4-BE49-F238E27FC236}">
                <a16:creationId xmlns:a16="http://schemas.microsoft.com/office/drawing/2014/main" id="{BBD60F8D-AD36-4651-AB60-BF211506D7DE}"/>
              </a:ext>
            </a:extLst>
          </p:cNvPr>
          <p:cNvSpPr>
            <a:spLocks noGrp="1"/>
          </p:cNvSpPr>
          <p:nvPr>
            <p:ph idx="1"/>
          </p:nvPr>
        </p:nvSpPr>
        <p:spPr>
          <a:xfrm>
            <a:off x="669757" y="3619903"/>
            <a:ext cx="11353800" cy="500480"/>
          </a:xfrm>
        </p:spPr>
        <p:txBody>
          <a:bodyPr>
            <a:normAutofit/>
          </a:bodyPr>
          <a:lstStyle/>
          <a:p>
            <a:pPr marL="0" indent="0">
              <a:buNone/>
            </a:pPr>
            <a:r>
              <a:rPr lang="ja-JP" altLang="en-US" b="1" dirty="0"/>
              <a:t>スペックに従ってモノを生産するだけでは淘汰されてしまう可能性</a:t>
            </a:r>
            <a:endParaRPr lang="en-US" altLang="ja-JP" b="1" dirty="0"/>
          </a:p>
        </p:txBody>
      </p:sp>
      <p:sp>
        <p:nvSpPr>
          <p:cNvPr id="4" name="コンテンツ プレースホルダー 2">
            <a:extLst>
              <a:ext uri="{FF2B5EF4-FFF2-40B4-BE49-F238E27FC236}">
                <a16:creationId xmlns:a16="http://schemas.microsoft.com/office/drawing/2014/main" id="{A247B0D9-F2DE-476E-8E1C-2976176127B1}"/>
              </a:ext>
            </a:extLst>
          </p:cNvPr>
          <p:cNvSpPr txBox="1">
            <a:spLocks/>
          </p:cNvSpPr>
          <p:nvPr/>
        </p:nvSpPr>
        <p:spPr>
          <a:xfrm>
            <a:off x="2775284" y="2361699"/>
            <a:ext cx="7142747" cy="51113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b="1" dirty="0"/>
              <a:t>需要が供給よりも多かった時代は終わった　</a:t>
            </a:r>
            <a:endParaRPr lang="en-US" altLang="ja-JP" b="1" dirty="0"/>
          </a:p>
        </p:txBody>
      </p:sp>
      <p:grpSp>
        <p:nvGrpSpPr>
          <p:cNvPr id="6" name="グループ化 5">
            <a:extLst>
              <a:ext uri="{FF2B5EF4-FFF2-40B4-BE49-F238E27FC236}">
                <a16:creationId xmlns:a16="http://schemas.microsoft.com/office/drawing/2014/main" id="{D8A7E252-9BD2-4B18-B5A6-7A2184D2A9AB}"/>
              </a:ext>
            </a:extLst>
          </p:cNvPr>
          <p:cNvGrpSpPr/>
          <p:nvPr/>
        </p:nvGrpSpPr>
        <p:grpSpPr>
          <a:xfrm>
            <a:off x="2065479" y="4676278"/>
            <a:ext cx="8251857" cy="996519"/>
            <a:chOff x="2216481" y="4844058"/>
            <a:chExt cx="8251857" cy="996519"/>
          </a:xfrm>
        </p:grpSpPr>
        <p:sp>
          <p:nvSpPr>
            <p:cNvPr id="5" name="コンテンツ プレースホルダー 2">
              <a:extLst>
                <a:ext uri="{FF2B5EF4-FFF2-40B4-BE49-F238E27FC236}">
                  <a16:creationId xmlns:a16="http://schemas.microsoft.com/office/drawing/2014/main" id="{11513DA3-0F5A-48F4-A4D5-8C12C4516868}"/>
                </a:ext>
              </a:extLst>
            </p:cNvPr>
            <p:cNvSpPr txBox="1">
              <a:spLocks/>
            </p:cNvSpPr>
            <p:nvPr/>
          </p:nvSpPr>
          <p:spPr>
            <a:xfrm>
              <a:off x="3408188" y="5204375"/>
              <a:ext cx="5876938" cy="50048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b="1" dirty="0">
                  <a:solidFill>
                    <a:srgbClr val="FF0000"/>
                  </a:solidFill>
                </a:rPr>
                <a:t>工場から企業への転換が求められる</a:t>
              </a:r>
            </a:p>
          </p:txBody>
        </p:sp>
        <p:pic>
          <p:nvPicPr>
            <p:cNvPr id="11" name="グラフィックス 10" descr="採鉱用工具">
              <a:extLst>
                <a:ext uri="{FF2B5EF4-FFF2-40B4-BE49-F238E27FC236}">
                  <a16:creationId xmlns:a16="http://schemas.microsoft.com/office/drawing/2014/main" id="{B4A8B50F-88FB-475A-8AA2-BB83182D032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16481" y="4926177"/>
              <a:ext cx="914400" cy="914400"/>
            </a:xfrm>
            <a:prstGeom prst="rect">
              <a:avLst/>
            </a:prstGeom>
          </p:spPr>
        </p:pic>
        <p:pic>
          <p:nvPicPr>
            <p:cNvPr id="13" name="グラフィックス 12" descr="アイデア">
              <a:extLst>
                <a:ext uri="{FF2B5EF4-FFF2-40B4-BE49-F238E27FC236}">
                  <a16:creationId xmlns:a16="http://schemas.microsoft.com/office/drawing/2014/main" id="{10499197-8327-450C-AE9D-F0B3F29C15D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482700" y="4844058"/>
              <a:ext cx="985638" cy="985638"/>
            </a:xfrm>
            <a:prstGeom prst="rect">
              <a:avLst/>
            </a:prstGeom>
          </p:spPr>
        </p:pic>
      </p:grpSp>
    </p:spTree>
    <p:custDataLst>
      <p:tags r:id="rId1"/>
    </p:custDataLst>
    <p:extLst>
      <p:ext uri="{BB962C8B-B14F-4D97-AF65-F5344CB8AC3E}">
        <p14:creationId xmlns:p14="http://schemas.microsoft.com/office/powerpoint/2010/main" val="1602680776"/>
      </p:ext>
    </p:extLst>
  </p:cSld>
  <p:clrMapOvr>
    <a:masterClrMapping/>
  </p:clrMapOvr>
  <mc:AlternateContent xmlns:mc="http://schemas.openxmlformats.org/markup-compatibility/2006" xmlns:p14="http://schemas.microsoft.com/office/powerpoint/2010/main">
    <mc:Choice Requires="p14">
      <p:transition spd="slow" p14:dur="2000" advTm="15105"/>
    </mc:Choice>
    <mc:Fallback xmlns="">
      <p:transition spd="slow" advTm="1510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FBE8205-4DDD-4499-8997-FED2406C67ED}"/>
              </a:ext>
            </a:extLst>
          </p:cNvPr>
          <p:cNvSpPr>
            <a:spLocks noGrp="1"/>
          </p:cNvSpPr>
          <p:nvPr>
            <p:ph type="title"/>
          </p:nvPr>
        </p:nvSpPr>
        <p:spPr>
          <a:xfrm>
            <a:off x="1232806" y="114300"/>
            <a:ext cx="10058400" cy="1371600"/>
          </a:xfrm>
        </p:spPr>
        <p:txBody>
          <a:bodyPr/>
          <a:lstStyle/>
          <a:p>
            <a:pPr algn="ctr"/>
            <a:r>
              <a:rPr kumimoji="1" lang="ja-JP" altLang="en-US" b="1" dirty="0">
                <a:solidFill>
                  <a:srgbClr val="0070C0"/>
                </a:solidFill>
              </a:rPr>
              <a:t>工場から企業への転換を目指す</a:t>
            </a:r>
          </a:p>
        </p:txBody>
      </p:sp>
      <p:sp>
        <p:nvSpPr>
          <p:cNvPr id="8" name="テキスト ボックス 7">
            <a:extLst>
              <a:ext uri="{FF2B5EF4-FFF2-40B4-BE49-F238E27FC236}">
                <a16:creationId xmlns:a16="http://schemas.microsoft.com/office/drawing/2014/main" id="{41FD1A8F-0795-4E12-BC3A-38481D2F4092}"/>
              </a:ext>
            </a:extLst>
          </p:cNvPr>
          <p:cNvSpPr txBox="1"/>
          <p:nvPr/>
        </p:nvSpPr>
        <p:spPr>
          <a:xfrm>
            <a:off x="5631019" y="4782584"/>
            <a:ext cx="800219"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0070C0"/>
                </a:solidFill>
                <a:effectLst/>
                <a:uLnTx/>
                <a:uFillTx/>
                <a:latin typeface="Century Gothic" panose="020F0302020204030204"/>
                <a:ea typeface="メイリオ" panose="020B0604030504040204" pitchFamily="50" charset="-128"/>
                <a:cs typeface="+mn-cs"/>
              </a:rPr>
              <a:t>評価</a:t>
            </a:r>
          </a:p>
        </p:txBody>
      </p:sp>
      <p:sp>
        <p:nvSpPr>
          <p:cNvPr id="12" name="テキスト ボックス 11">
            <a:extLst>
              <a:ext uri="{FF2B5EF4-FFF2-40B4-BE49-F238E27FC236}">
                <a16:creationId xmlns:a16="http://schemas.microsoft.com/office/drawing/2014/main" id="{6CFB76EC-C8BF-4B81-9BDE-83B22E6D5027}"/>
              </a:ext>
            </a:extLst>
          </p:cNvPr>
          <p:cNvSpPr txBox="1"/>
          <p:nvPr/>
        </p:nvSpPr>
        <p:spPr>
          <a:xfrm>
            <a:off x="7493412" y="3061177"/>
            <a:ext cx="369040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Century Gothic" panose="020F0302020204030204"/>
                <a:ea typeface="メイリオ" panose="020B0604030504040204" pitchFamily="50" charset="-128"/>
                <a:cs typeface="+mn-cs"/>
              </a:rPr>
              <a:t>利益を追求すること</a:t>
            </a:r>
          </a:p>
        </p:txBody>
      </p:sp>
      <p:sp>
        <p:nvSpPr>
          <p:cNvPr id="14" name="テキスト ボックス 13">
            <a:extLst>
              <a:ext uri="{FF2B5EF4-FFF2-40B4-BE49-F238E27FC236}">
                <a16:creationId xmlns:a16="http://schemas.microsoft.com/office/drawing/2014/main" id="{B9CDD886-1D34-4932-87F6-9B7CC9CFEF5D}"/>
              </a:ext>
            </a:extLst>
          </p:cNvPr>
          <p:cNvSpPr txBox="1"/>
          <p:nvPr/>
        </p:nvSpPr>
        <p:spPr>
          <a:xfrm>
            <a:off x="1374366" y="3827907"/>
            <a:ext cx="3570208" cy="83099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Century Gothic" panose="020F0302020204030204"/>
                <a:ea typeface="メイリオ" panose="020B0604030504040204" pitchFamily="50" charset="-128"/>
                <a:cs typeface="+mn-cs"/>
              </a:rPr>
              <a:t>発注スペックに対応した</a:t>
            </a:r>
            <a:endParaRPr kumimoji="1" lang="en-US" altLang="ja-JP" sz="2400" b="1" i="0" u="none" strike="noStrike" kern="1200" cap="none" spc="0" normalizeH="0" baseline="0" noProof="0" dirty="0">
              <a:ln>
                <a:noFill/>
              </a:ln>
              <a:solidFill>
                <a:prstClr val="black"/>
              </a:solidFill>
              <a:effectLst/>
              <a:uLnTx/>
              <a:uFillTx/>
              <a:latin typeface="Century Gothic" panose="020F0302020204030204"/>
              <a:ea typeface="メイリオ"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Century Gothic" panose="020F0302020204030204"/>
                <a:ea typeface="メイリオ" panose="020B0604030504040204" pitchFamily="50" charset="-128"/>
                <a:cs typeface="+mn-cs"/>
              </a:rPr>
              <a:t>モノづくり</a:t>
            </a:r>
          </a:p>
        </p:txBody>
      </p:sp>
      <p:sp>
        <p:nvSpPr>
          <p:cNvPr id="16" name="テキスト ボックス 15">
            <a:extLst>
              <a:ext uri="{FF2B5EF4-FFF2-40B4-BE49-F238E27FC236}">
                <a16:creationId xmlns:a16="http://schemas.microsoft.com/office/drawing/2014/main" id="{E1AE430F-4EDF-4C78-B436-87854206417F}"/>
              </a:ext>
            </a:extLst>
          </p:cNvPr>
          <p:cNvSpPr txBox="1"/>
          <p:nvPr/>
        </p:nvSpPr>
        <p:spPr>
          <a:xfrm>
            <a:off x="7247427" y="3812783"/>
            <a:ext cx="3570208"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Century Gothic" panose="020F0302020204030204"/>
                <a:ea typeface="メイリオ" panose="020B0604030504040204" pitchFamily="50" charset="-128"/>
                <a:cs typeface="+mn-cs"/>
              </a:rPr>
              <a:t>顧客が求める価値を提供</a:t>
            </a:r>
          </a:p>
        </p:txBody>
      </p:sp>
      <p:sp>
        <p:nvSpPr>
          <p:cNvPr id="18" name="テキスト ボックス 17">
            <a:extLst>
              <a:ext uri="{FF2B5EF4-FFF2-40B4-BE49-F238E27FC236}">
                <a16:creationId xmlns:a16="http://schemas.microsoft.com/office/drawing/2014/main" id="{8C7A6965-3FED-4FA6-AC48-BCF24B12E1B2}"/>
              </a:ext>
            </a:extLst>
          </p:cNvPr>
          <p:cNvSpPr txBox="1"/>
          <p:nvPr/>
        </p:nvSpPr>
        <p:spPr>
          <a:xfrm>
            <a:off x="649116" y="4815434"/>
            <a:ext cx="4981903"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Century Gothic" panose="020F0302020204030204"/>
                <a:ea typeface="メイリオ" panose="020B0604030504040204" pitchFamily="50" charset="-128"/>
                <a:cs typeface="+mn-cs"/>
              </a:rPr>
              <a:t>良い工場とは、スペックに従って合理的にモノを生産すること。</a:t>
            </a:r>
            <a:endParaRPr kumimoji="1" lang="en-US" altLang="ja-JP" sz="2400" b="1" i="0" u="none" strike="noStrike" kern="1200" cap="none" spc="0" normalizeH="0" baseline="0" noProof="0" dirty="0">
              <a:ln>
                <a:noFill/>
              </a:ln>
              <a:solidFill>
                <a:prstClr val="black"/>
              </a:solidFill>
              <a:effectLst/>
              <a:uLnTx/>
              <a:uFillTx/>
              <a:latin typeface="Century Gothic" panose="020F0302020204030204"/>
              <a:ea typeface="メイリオ"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Century Gothic" panose="020F0302020204030204"/>
                <a:ea typeface="メイリオ" panose="020B0604030504040204" pitchFamily="50" charset="-128"/>
                <a:cs typeface="+mn-cs"/>
              </a:rPr>
              <a:t>（品質、納期、コスト）</a:t>
            </a:r>
          </a:p>
        </p:txBody>
      </p:sp>
      <p:sp>
        <p:nvSpPr>
          <p:cNvPr id="20" name="テキスト ボックス 19">
            <a:extLst>
              <a:ext uri="{FF2B5EF4-FFF2-40B4-BE49-F238E27FC236}">
                <a16:creationId xmlns:a16="http://schemas.microsoft.com/office/drawing/2014/main" id="{7F436C9C-F82B-4069-831B-E0260CAE5B7F}"/>
              </a:ext>
            </a:extLst>
          </p:cNvPr>
          <p:cNvSpPr txBox="1"/>
          <p:nvPr/>
        </p:nvSpPr>
        <p:spPr>
          <a:xfrm>
            <a:off x="6520242" y="4780277"/>
            <a:ext cx="5494948"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Century Gothic" panose="020F0302020204030204"/>
                <a:ea typeface="メイリオ" panose="020B0604030504040204" pitchFamily="50" charset="-128"/>
                <a:cs typeface="+mn-cs"/>
              </a:rPr>
              <a:t>良い企業とは、環境に適合し</a:t>
            </a:r>
            <a:endParaRPr kumimoji="1" lang="en-US" altLang="ja-JP" sz="2400" b="1" i="0" u="none" strike="noStrike" kern="1200" cap="none" spc="0" normalizeH="0" baseline="0" noProof="0" dirty="0">
              <a:ln>
                <a:noFill/>
              </a:ln>
              <a:solidFill>
                <a:prstClr val="black"/>
              </a:solidFill>
              <a:effectLst/>
              <a:uLnTx/>
              <a:uFillTx/>
              <a:latin typeface="Century Gothic" panose="020F0302020204030204"/>
              <a:ea typeface="メイリオ"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Century Gothic" panose="020F0302020204030204"/>
                <a:ea typeface="メイリオ" panose="020B0604030504040204" pitchFamily="50" charset="-128"/>
                <a:cs typeface="+mn-cs"/>
              </a:rPr>
              <a:t>顧客創造、新たな価値創造を行う。</a:t>
            </a:r>
            <a:endParaRPr kumimoji="1" lang="en-US" altLang="ja-JP" sz="2400" b="1" i="0" u="none" strike="noStrike" kern="1200" cap="none" spc="0" normalizeH="0" baseline="0" noProof="0" dirty="0">
              <a:ln>
                <a:noFill/>
              </a:ln>
              <a:solidFill>
                <a:prstClr val="black"/>
              </a:solidFill>
              <a:effectLst/>
              <a:uLnTx/>
              <a:uFillTx/>
              <a:latin typeface="Century Gothic" panose="020F0302020204030204"/>
              <a:ea typeface="メイリオ"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Century Gothic" panose="020F0302020204030204"/>
                <a:ea typeface="メイリオ" panose="020B0604030504040204" pitchFamily="50" charset="-128"/>
                <a:cs typeface="+mn-cs"/>
              </a:rPr>
              <a:t>（事業収支、利益率、投資回収）</a:t>
            </a:r>
          </a:p>
        </p:txBody>
      </p:sp>
      <p:sp>
        <p:nvSpPr>
          <p:cNvPr id="3" name="テキスト ボックス 2">
            <a:extLst>
              <a:ext uri="{FF2B5EF4-FFF2-40B4-BE49-F238E27FC236}">
                <a16:creationId xmlns:a16="http://schemas.microsoft.com/office/drawing/2014/main" id="{9AF15A4F-1C60-4263-B7DC-406285764286}"/>
              </a:ext>
            </a:extLst>
          </p:cNvPr>
          <p:cNvSpPr txBox="1"/>
          <p:nvPr/>
        </p:nvSpPr>
        <p:spPr>
          <a:xfrm>
            <a:off x="4375594" y="6521750"/>
            <a:ext cx="4339650" cy="276999"/>
          </a:xfrm>
          <a:prstGeom prst="rect">
            <a:avLst/>
          </a:prstGeom>
          <a:noFill/>
        </p:spPr>
        <p:txBody>
          <a:bodyPr wrap="none" rtlCol="0">
            <a:spAutoFit/>
          </a:bodyPr>
          <a:lstStyle/>
          <a:p>
            <a:r>
              <a:rPr kumimoji="1" lang="ja-JP" altLang="en-US" sz="1200" dirty="0"/>
              <a:t>出典：日本工業大学　小田恭市「金型アカデミー」講義資料</a:t>
            </a:r>
          </a:p>
        </p:txBody>
      </p:sp>
      <p:pic>
        <p:nvPicPr>
          <p:cNvPr id="4" name="グラフィックス 3" descr="採鉱用工具">
            <a:extLst>
              <a:ext uri="{FF2B5EF4-FFF2-40B4-BE49-F238E27FC236}">
                <a16:creationId xmlns:a16="http://schemas.microsoft.com/office/drawing/2014/main" id="{2F553F31-FAD4-4F6D-8BCE-6B1517E98D3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55262" y="1251170"/>
            <a:ext cx="1404207" cy="1404207"/>
          </a:xfrm>
          <a:prstGeom prst="rect">
            <a:avLst/>
          </a:prstGeom>
        </p:spPr>
      </p:pic>
      <p:pic>
        <p:nvPicPr>
          <p:cNvPr id="7" name="グラフィックス 6" descr="採鉱用工具">
            <a:extLst>
              <a:ext uri="{FF2B5EF4-FFF2-40B4-BE49-F238E27FC236}">
                <a16:creationId xmlns:a16="http://schemas.microsoft.com/office/drawing/2014/main" id="{2319522F-B4D7-4764-B5FC-DA6E05E968A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09511" y="1154691"/>
            <a:ext cx="1404207" cy="1404207"/>
          </a:xfrm>
          <a:prstGeom prst="rect">
            <a:avLst/>
          </a:prstGeom>
        </p:spPr>
      </p:pic>
      <p:sp>
        <p:nvSpPr>
          <p:cNvPr id="23" name="テキスト ボックス 22">
            <a:extLst>
              <a:ext uri="{FF2B5EF4-FFF2-40B4-BE49-F238E27FC236}">
                <a16:creationId xmlns:a16="http://schemas.microsoft.com/office/drawing/2014/main" id="{1F680D50-D4E2-4BF4-9F8A-89D02F424D6E}"/>
              </a:ext>
            </a:extLst>
          </p:cNvPr>
          <p:cNvSpPr txBox="1"/>
          <p:nvPr/>
        </p:nvSpPr>
        <p:spPr>
          <a:xfrm>
            <a:off x="5631019" y="3061178"/>
            <a:ext cx="800219"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0070C0"/>
                </a:solidFill>
                <a:effectLst/>
                <a:uLnTx/>
                <a:uFillTx/>
                <a:latin typeface="Century Gothic" panose="020F0302020204030204"/>
                <a:ea typeface="メイリオ" panose="020B0604030504040204" pitchFamily="50" charset="-128"/>
                <a:cs typeface="+mn-cs"/>
              </a:rPr>
              <a:t>目的</a:t>
            </a:r>
          </a:p>
        </p:txBody>
      </p:sp>
      <p:sp>
        <p:nvSpPr>
          <p:cNvPr id="24" name="テキスト ボックス 23">
            <a:extLst>
              <a:ext uri="{FF2B5EF4-FFF2-40B4-BE49-F238E27FC236}">
                <a16:creationId xmlns:a16="http://schemas.microsoft.com/office/drawing/2014/main" id="{5C258D4D-0F5F-45F8-BBCA-5FF1977D0C48}"/>
              </a:ext>
            </a:extLst>
          </p:cNvPr>
          <p:cNvSpPr txBox="1"/>
          <p:nvPr/>
        </p:nvSpPr>
        <p:spPr>
          <a:xfrm>
            <a:off x="5631019" y="3781741"/>
            <a:ext cx="800219"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0070C0"/>
                </a:solidFill>
                <a:effectLst/>
                <a:uLnTx/>
                <a:uFillTx/>
                <a:latin typeface="Century Gothic" panose="020F0302020204030204"/>
                <a:ea typeface="メイリオ" panose="020B0604030504040204" pitchFamily="50" charset="-128"/>
                <a:cs typeface="+mn-cs"/>
              </a:rPr>
              <a:t>活動</a:t>
            </a:r>
            <a:endParaRPr kumimoji="1" lang="en-US" altLang="ja-JP" sz="2400" b="1" i="0" u="none" strike="noStrike" kern="1200" cap="none" spc="0" normalizeH="0" baseline="0" noProof="0" dirty="0">
              <a:ln>
                <a:noFill/>
              </a:ln>
              <a:solidFill>
                <a:srgbClr val="0070C0"/>
              </a:solidFill>
              <a:effectLst/>
              <a:uLnTx/>
              <a:uFillTx/>
              <a:latin typeface="Century Gothic" panose="020F0302020204030204"/>
              <a:ea typeface="メイリオ" panose="020B0604030504040204" pitchFamily="50" charset="-128"/>
              <a:cs typeface="+mn-cs"/>
            </a:endParaRPr>
          </a:p>
        </p:txBody>
      </p:sp>
      <p:sp>
        <p:nvSpPr>
          <p:cNvPr id="25" name="テキスト ボックス 24">
            <a:extLst>
              <a:ext uri="{FF2B5EF4-FFF2-40B4-BE49-F238E27FC236}">
                <a16:creationId xmlns:a16="http://schemas.microsoft.com/office/drawing/2014/main" id="{07449BD7-4E70-4B06-94DB-71EEEF4D3696}"/>
              </a:ext>
            </a:extLst>
          </p:cNvPr>
          <p:cNvSpPr txBox="1"/>
          <p:nvPr/>
        </p:nvSpPr>
        <p:spPr>
          <a:xfrm>
            <a:off x="1682141" y="3061178"/>
            <a:ext cx="2954655"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Century Gothic" panose="020F0302020204030204"/>
                <a:ea typeface="メイリオ" panose="020B0604030504040204" pitchFamily="50" charset="-128"/>
                <a:cs typeface="+mn-cs"/>
              </a:rPr>
              <a:t>モノを生産すること</a:t>
            </a:r>
          </a:p>
        </p:txBody>
      </p:sp>
      <p:sp>
        <p:nvSpPr>
          <p:cNvPr id="31" name="正方形/長方形 30">
            <a:extLst>
              <a:ext uri="{FF2B5EF4-FFF2-40B4-BE49-F238E27FC236}">
                <a16:creationId xmlns:a16="http://schemas.microsoft.com/office/drawing/2014/main" id="{DA989BAB-9F0B-4561-918B-CABD62933342}"/>
              </a:ext>
            </a:extLst>
          </p:cNvPr>
          <p:cNvSpPr/>
          <p:nvPr/>
        </p:nvSpPr>
        <p:spPr>
          <a:xfrm>
            <a:off x="2683756" y="1770361"/>
            <a:ext cx="1107996" cy="646331"/>
          </a:xfrm>
          <a:prstGeom prst="rect">
            <a:avLst/>
          </a:prstGeom>
          <a:noFill/>
        </p:spPr>
        <p:txBody>
          <a:bodyPr wrap="none" lIns="91440" tIns="45720" rIns="91440" bIns="45720">
            <a:spAutoFit/>
          </a:bodyPr>
          <a:lstStyle/>
          <a:p>
            <a:pPr algn="ctr"/>
            <a:r>
              <a:rPr lang="ja-JP" altLang="en-US" sz="3600" b="1" cap="none" spc="0" dirty="0">
                <a:ln w="0"/>
                <a:solidFill>
                  <a:srgbClr val="002060"/>
                </a:solidFill>
              </a:rPr>
              <a:t>工場</a:t>
            </a:r>
          </a:p>
        </p:txBody>
      </p:sp>
      <p:pic>
        <p:nvPicPr>
          <p:cNvPr id="5" name="グラフィックス 4" descr="アイデア">
            <a:extLst>
              <a:ext uri="{FF2B5EF4-FFF2-40B4-BE49-F238E27FC236}">
                <a16:creationId xmlns:a16="http://schemas.microsoft.com/office/drawing/2014/main" id="{0AA82A80-A328-4444-9454-54BE6034B05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750767" y="1202778"/>
            <a:ext cx="1343026" cy="1343026"/>
          </a:xfrm>
          <a:prstGeom prst="rect">
            <a:avLst/>
          </a:prstGeom>
        </p:spPr>
      </p:pic>
      <p:sp>
        <p:nvSpPr>
          <p:cNvPr id="33" name="正方形/長方形 32">
            <a:extLst>
              <a:ext uri="{FF2B5EF4-FFF2-40B4-BE49-F238E27FC236}">
                <a16:creationId xmlns:a16="http://schemas.microsoft.com/office/drawing/2014/main" id="{BE1D629C-2516-44A7-A0F8-33F67373D728}"/>
              </a:ext>
            </a:extLst>
          </p:cNvPr>
          <p:cNvSpPr/>
          <p:nvPr/>
        </p:nvSpPr>
        <p:spPr>
          <a:xfrm>
            <a:off x="8159720" y="1628713"/>
            <a:ext cx="1107996" cy="646331"/>
          </a:xfrm>
          <a:prstGeom prst="rect">
            <a:avLst/>
          </a:prstGeom>
          <a:noFill/>
        </p:spPr>
        <p:txBody>
          <a:bodyPr wrap="none" lIns="91440" tIns="45720" rIns="91440" bIns="45720">
            <a:spAutoFit/>
          </a:bodyPr>
          <a:lstStyle/>
          <a:p>
            <a:pPr algn="ctr"/>
            <a:r>
              <a:rPr lang="ja-JP" altLang="en-US" sz="3600" b="1" dirty="0">
                <a:ln w="0"/>
                <a:solidFill>
                  <a:srgbClr val="002060"/>
                </a:solidFill>
              </a:rPr>
              <a:t>企業</a:t>
            </a:r>
            <a:endParaRPr lang="ja-JP" altLang="en-US" sz="3600" b="1" cap="none" spc="0" dirty="0">
              <a:ln w="0"/>
              <a:solidFill>
                <a:srgbClr val="002060"/>
              </a:solidFill>
            </a:endParaRPr>
          </a:p>
        </p:txBody>
      </p:sp>
    </p:spTree>
    <p:custDataLst>
      <p:tags r:id="rId1"/>
    </p:custDataLst>
    <p:extLst>
      <p:ext uri="{BB962C8B-B14F-4D97-AF65-F5344CB8AC3E}">
        <p14:creationId xmlns:p14="http://schemas.microsoft.com/office/powerpoint/2010/main" val="3186332840"/>
      </p:ext>
    </p:extLst>
  </p:cSld>
  <p:clrMapOvr>
    <a:masterClrMapping/>
  </p:clrMapOvr>
  <mc:AlternateContent xmlns:mc="http://schemas.openxmlformats.org/markup-compatibility/2006" xmlns:p14="http://schemas.microsoft.com/office/powerpoint/2010/main">
    <mc:Choice Requires="p14">
      <p:transition spd="slow" p14:dur="2000" advTm="30312"/>
    </mc:Choice>
    <mc:Fallback xmlns="">
      <p:transition spd="slow" advTm="3031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P spid="14" grpId="0"/>
      <p:bldP spid="16" grpId="0"/>
      <p:bldP spid="18" grpId="0"/>
      <p:bldP spid="20" grpId="0"/>
      <p:bldP spid="23" grpId="0"/>
      <p:bldP spid="24" grpId="0"/>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10" name="テキスト ボックス 9">
            <a:extLst>
              <a:ext uri="{FF2B5EF4-FFF2-40B4-BE49-F238E27FC236}">
                <a16:creationId xmlns:a16="http://schemas.microsoft.com/office/drawing/2014/main" id="{E308B86A-B0B6-4A81-9A7D-270ADA0068A1}"/>
              </a:ext>
            </a:extLst>
          </p:cNvPr>
          <p:cNvSpPr txBox="1"/>
          <p:nvPr/>
        </p:nvSpPr>
        <p:spPr>
          <a:xfrm>
            <a:off x="942421" y="1692488"/>
            <a:ext cx="3655390" cy="461665"/>
          </a:xfrm>
          <a:prstGeom prst="rect">
            <a:avLst/>
          </a:prstGeom>
          <a:noFill/>
        </p:spPr>
        <p:txBody>
          <a:bodyPr wrap="square" rtlCol="0">
            <a:spAutoFit/>
          </a:bodyPr>
          <a:lstStyle/>
          <a:p>
            <a:pPr marL="0" marR="0" lvl="0" indent="0" algn="l" defTabSz="457181"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effectLst/>
                <a:uLnTx/>
                <a:uFillTx/>
                <a:latin typeface="Century Gothic" panose="020F0302020204030204"/>
                <a:ea typeface="メイリオ" panose="020B0604030504040204" pitchFamily="50" charset="-128"/>
                <a:cs typeface="+mn-cs"/>
              </a:rPr>
              <a:t>顧客提供価値の拡大</a:t>
            </a:r>
          </a:p>
        </p:txBody>
      </p:sp>
      <mc:AlternateContent xmlns:mc="http://schemas.openxmlformats.org/markup-compatibility/2006">
        <mc:Choice xmlns:am3d="http://schemas.microsoft.com/office/drawing/2017/model3d" Requires="am3d">
          <p:graphicFrame>
            <p:nvGraphicFramePr>
              <p:cNvPr id="5" name="3D モデル 4" descr="4 面体">
                <a:extLst>
                  <a:ext uri="{FF2B5EF4-FFF2-40B4-BE49-F238E27FC236}">
                    <a16:creationId xmlns:a16="http://schemas.microsoft.com/office/drawing/2014/main" id="{29A301E0-BF37-4BB7-BAA5-10A9CD9A0BA4}"/>
                  </a:ext>
                </a:extLst>
              </p:cNvPr>
              <p:cNvGraphicFramePr>
                <a:graphicFrameLocks noChangeAspect="1"/>
              </p:cNvGraphicFramePr>
              <p:nvPr/>
            </p:nvGraphicFramePr>
            <p:xfrm>
              <a:off x="2770116" y="2001045"/>
              <a:ext cx="5052750" cy="3695144"/>
            </p:xfrm>
            <a:graphic>
              <a:graphicData uri="http://schemas.microsoft.com/office/drawing/2017/model3d">
                <am3d:model3d r:embed="rId3">
                  <am3d:spPr>
                    <a:xfrm>
                      <a:off x="0" y="0"/>
                      <a:ext cx="5052750" cy="3695144"/>
                    </a:xfrm>
                    <a:prstGeom prst="rect">
                      <a:avLst/>
                    </a:prstGeom>
                    <a:noFill/>
                  </am3d:spPr>
                  <am3d:camera>
                    <am3d:pos x="0" y="0" z="74271989"/>
                    <am3d:up dx="0" dy="36000000" dz="0"/>
                    <am3d:lookAt x="0" y="0" z="0"/>
                    <am3d:perspective fov="2700000"/>
                  </am3d:camera>
                  <am3d:trans>
                    <am3d:meterPerModelUnit n="6166890" d="1000000"/>
                    <am3d:preTrans dx="531" dy="-15492322" dz="-5131587"/>
                    <am3d:scale>
                      <am3d:sx n="1000000" d="1000000"/>
                      <am3d:sy n="1000000" d="1000000"/>
                      <am3d:sz n="1000000" d="1000000"/>
                    </am3d:scale>
                    <am3d:rot ax="-8843140" ay="2385296" az="1335299"/>
                    <am3d:postTrans dx="0" dy="0" dz="0"/>
                  </am3d:trans>
                  <am3d:raster rName="Office3DRenderer" rVer="16.0.8326">
                    <am3d:blip r:embed="rId4"/>
                  </am3d:raster>
                  <am3d:objViewport viewportSz="6021716"/>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5" name="3D モデル 4" descr="4 面体">
                <a:extLst>
                  <a:ext uri="{FF2B5EF4-FFF2-40B4-BE49-F238E27FC236}">
                    <a16:creationId xmlns:a16="http://schemas.microsoft.com/office/drawing/2014/main" id="{29A301E0-BF37-4BB7-BAA5-10A9CD9A0BA4}"/>
                  </a:ext>
                </a:extLst>
              </p:cNvPr>
              <p:cNvPicPr>
                <a:picLocks noGrp="1" noRot="1" noChangeAspect="1" noMove="1" noResize="1" noEditPoints="1" noAdjustHandles="1" noChangeArrowheads="1" noChangeShapeType="1" noCrop="1"/>
              </p:cNvPicPr>
              <p:nvPr/>
            </p:nvPicPr>
            <p:blipFill>
              <a:blip r:embed="rId4"/>
              <a:stretch>
                <a:fillRect/>
              </a:stretch>
            </p:blipFill>
            <p:spPr>
              <a:xfrm>
                <a:off x="2770116" y="2001045"/>
                <a:ext cx="5052750" cy="3695144"/>
              </a:xfrm>
              <a:prstGeom prst="rect">
                <a:avLst/>
              </a:prstGeom>
              <a:noFill/>
            </p:spPr>
          </p:pic>
        </mc:Fallback>
      </mc:AlternateContent>
      <p:sp>
        <p:nvSpPr>
          <p:cNvPr id="6" name="テキスト ボックス 5">
            <a:extLst>
              <a:ext uri="{FF2B5EF4-FFF2-40B4-BE49-F238E27FC236}">
                <a16:creationId xmlns:a16="http://schemas.microsoft.com/office/drawing/2014/main" id="{2F583C32-EE3A-4575-953C-177504C7E0A5}"/>
              </a:ext>
            </a:extLst>
          </p:cNvPr>
          <p:cNvSpPr txBox="1"/>
          <p:nvPr/>
        </p:nvSpPr>
        <p:spPr>
          <a:xfrm>
            <a:off x="2419058" y="3130927"/>
            <a:ext cx="2468550" cy="461665"/>
          </a:xfrm>
          <a:prstGeom prst="rect">
            <a:avLst/>
          </a:prstGeom>
          <a:noFill/>
        </p:spPr>
        <p:txBody>
          <a:bodyPr wrap="square" rtlCol="0">
            <a:spAutoFit/>
          </a:bodyPr>
          <a:lstStyle/>
          <a:p>
            <a:pPr marL="0" marR="0" lvl="0" indent="0" algn="l" defTabSz="457181"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Century Gothic" panose="020F0302020204030204"/>
                <a:ea typeface="メイリオ" panose="020B0604030504040204" pitchFamily="50" charset="-128"/>
                <a:cs typeface="+mn-cs"/>
              </a:rPr>
              <a:t>競争の徹底回避</a:t>
            </a:r>
          </a:p>
        </p:txBody>
      </p:sp>
      <p:sp>
        <p:nvSpPr>
          <p:cNvPr id="7" name="テキスト ボックス 6">
            <a:extLst>
              <a:ext uri="{FF2B5EF4-FFF2-40B4-BE49-F238E27FC236}">
                <a16:creationId xmlns:a16="http://schemas.microsoft.com/office/drawing/2014/main" id="{1C406970-F7A3-49F9-8FA6-4B7E0BB1FED5}"/>
              </a:ext>
            </a:extLst>
          </p:cNvPr>
          <p:cNvSpPr txBox="1"/>
          <p:nvPr/>
        </p:nvSpPr>
        <p:spPr>
          <a:xfrm>
            <a:off x="2770116" y="448848"/>
            <a:ext cx="7109639" cy="646331"/>
          </a:xfrm>
          <a:prstGeom prst="rect">
            <a:avLst/>
          </a:prstGeom>
          <a:noFill/>
        </p:spPr>
        <p:txBody>
          <a:bodyPr wrap="none" rtlCol="0">
            <a:spAutoFit/>
          </a:bodyPr>
          <a:lstStyle/>
          <a:p>
            <a:pPr marL="0" marR="0" lvl="0" indent="0" algn="l" defTabSz="457181" rtl="0" eaLnBrk="1" fontAlgn="auto" latinLnBrk="0" hangingPunct="1">
              <a:lnSpc>
                <a:spcPct val="100000"/>
              </a:lnSpc>
              <a:spcBef>
                <a:spcPts val="0"/>
              </a:spcBef>
              <a:spcAft>
                <a:spcPts val="0"/>
              </a:spcAft>
              <a:buClrTx/>
              <a:buSzTx/>
              <a:buFontTx/>
              <a:buNone/>
              <a:tabLst/>
              <a:defRPr/>
            </a:pPr>
            <a:r>
              <a:rPr kumimoji="1" lang="ja-JP" altLang="en-US" sz="3600" b="1" i="0" u="none" strike="noStrike" kern="1200" cap="none" spc="0" normalizeH="0" baseline="0" noProof="0" dirty="0">
                <a:ln>
                  <a:noFill/>
                </a:ln>
                <a:solidFill>
                  <a:srgbClr val="0070C0"/>
                </a:solidFill>
                <a:effectLst/>
                <a:uLnTx/>
                <a:uFillTx/>
                <a:latin typeface="Century Gothic" panose="020F0302020204030204"/>
                <a:ea typeface="メイリオ" panose="020B0604030504040204" pitchFamily="50" charset="-128"/>
                <a:cs typeface="+mn-cs"/>
              </a:rPr>
              <a:t>利益を生み出すための３つの視点</a:t>
            </a:r>
          </a:p>
        </p:txBody>
      </p:sp>
      <p:sp>
        <p:nvSpPr>
          <p:cNvPr id="26" name="テキスト ボックス 25">
            <a:extLst>
              <a:ext uri="{FF2B5EF4-FFF2-40B4-BE49-F238E27FC236}">
                <a16:creationId xmlns:a16="http://schemas.microsoft.com/office/drawing/2014/main" id="{D1E711AE-A7C9-4424-8617-D499F59C7893}"/>
              </a:ext>
            </a:extLst>
          </p:cNvPr>
          <p:cNvSpPr txBox="1"/>
          <p:nvPr/>
        </p:nvSpPr>
        <p:spPr>
          <a:xfrm>
            <a:off x="7822866" y="1979876"/>
            <a:ext cx="3270544" cy="1569660"/>
          </a:xfrm>
          <a:prstGeom prst="rect">
            <a:avLst/>
          </a:prstGeom>
          <a:noFill/>
        </p:spPr>
        <p:txBody>
          <a:bodyPr wrap="square" rtlCol="0">
            <a:spAutoFit/>
          </a:bodyPr>
          <a:lstStyle/>
          <a:p>
            <a:pPr marL="0" marR="0" lvl="0" indent="0" algn="l" defTabSz="457181" rtl="0" eaLnBrk="0" fontAlgn="base" latinLnBrk="0" hangingPunct="0">
              <a:lnSpc>
                <a:spcPct val="100000"/>
              </a:lnSpc>
              <a:spcBef>
                <a:spcPct val="0"/>
              </a:spcBef>
              <a:spcAft>
                <a:spcPct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Calibri" panose="020F0502020204030204" pitchFamily="34" charset="0"/>
                <a:ea typeface="メイリオ" panose="020B0604030504040204" pitchFamily="50" charset="-128"/>
                <a:cs typeface="+mn-cs"/>
              </a:rPr>
              <a:t>創出価値最大化の</a:t>
            </a:r>
            <a:endParaRPr kumimoji="1" lang="en-US" altLang="ja-JP" sz="2400" b="1" i="0" u="none" strike="noStrike" kern="1200" cap="none" spc="0" normalizeH="0" baseline="0" noProof="0" dirty="0">
              <a:ln>
                <a:noFill/>
              </a:ln>
              <a:solidFill>
                <a:prstClr val="black"/>
              </a:solidFill>
              <a:effectLst/>
              <a:uLnTx/>
              <a:uFillTx/>
              <a:latin typeface="Calibri" panose="020F0502020204030204" pitchFamily="34" charset="0"/>
              <a:ea typeface="メイリオ" panose="020B0604030504040204" pitchFamily="50" charset="-128"/>
              <a:cs typeface="+mn-cs"/>
            </a:endParaRPr>
          </a:p>
          <a:p>
            <a:pPr marL="0" marR="0" lvl="0" indent="0" algn="l" defTabSz="457181" rtl="0" eaLnBrk="0" fontAlgn="base" latinLnBrk="0" hangingPunct="0">
              <a:lnSpc>
                <a:spcPct val="100000"/>
              </a:lnSpc>
              <a:spcBef>
                <a:spcPct val="0"/>
              </a:spcBef>
              <a:spcAft>
                <a:spcPct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Calibri" panose="020F0502020204030204" pitchFamily="34" charset="0"/>
                <a:ea typeface="メイリオ" panose="020B0604030504040204" pitchFamily="50" charset="-128"/>
                <a:cs typeface="+mn-cs"/>
              </a:rPr>
              <a:t>ための自社能力設計</a:t>
            </a:r>
            <a:endParaRPr kumimoji="1" lang="en-US" altLang="ja-JP" sz="2400" b="1" i="0" u="none" strike="noStrike" kern="1200" cap="none" spc="0" normalizeH="0" baseline="0" noProof="0" dirty="0">
              <a:ln>
                <a:noFill/>
              </a:ln>
              <a:solidFill>
                <a:prstClr val="black"/>
              </a:solidFill>
              <a:effectLst/>
              <a:uLnTx/>
              <a:uFillTx/>
              <a:latin typeface="Calibri" panose="020F0502020204030204" pitchFamily="34" charset="0"/>
              <a:ea typeface="メイリオ" panose="020B0604030504040204" pitchFamily="50" charset="-128"/>
              <a:cs typeface="+mn-cs"/>
            </a:endParaRPr>
          </a:p>
          <a:p>
            <a:pPr marL="0" marR="0" lvl="0" indent="0" algn="l" defTabSz="457181" rtl="0" eaLnBrk="0" fontAlgn="base" latinLnBrk="0" hangingPunct="0">
              <a:lnSpc>
                <a:spcPct val="100000"/>
              </a:lnSpc>
              <a:spcBef>
                <a:spcPct val="0"/>
              </a:spcBef>
              <a:spcAft>
                <a:spcPct val="0"/>
              </a:spcAft>
              <a:buClrTx/>
              <a:buSzTx/>
              <a:buFontTx/>
              <a:buNone/>
              <a:tabLst/>
              <a:defRPr/>
            </a:pPr>
            <a:r>
              <a:rPr kumimoji="1" lang="ja-JP" altLang="en-US" sz="2400" b="1" i="0" u="none" strike="noStrike" kern="1200" cap="none" spc="0" normalizeH="0" baseline="0" noProof="0" dirty="0">
                <a:ln>
                  <a:noFill/>
                </a:ln>
                <a:solidFill>
                  <a:prstClr val="white">
                    <a:lumMod val="65000"/>
                  </a:prstClr>
                </a:solidFill>
                <a:effectLst/>
                <a:uLnTx/>
                <a:uFillTx/>
                <a:latin typeface="Calibri" panose="020F0502020204030204" pitchFamily="34" charset="0"/>
                <a:ea typeface="メイリオ" panose="020B0604030504040204" pitchFamily="50" charset="-128"/>
                <a:cs typeface="+mn-cs"/>
              </a:rPr>
              <a:t>（コスト削減など）</a:t>
            </a:r>
            <a:endParaRPr kumimoji="1" lang="en-US" altLang="ja-JP" sz="2400" b="1" i="0" u="none" strike="noStrike" kern="1200" cap="none" spc="0" normalizeH="0" baseline="0" noProof="0" dirty="0">
              <a:ln>
                <a:noFill/>
              </a:ln>
              <a:solidFill>
                <a:prstClr val="white">
                  <a:lumMod val="65000"/>
                </a:prstClr>
              </a:solidFill>
              <a:effectLst/>
              <a:uLnTx/>
              <a:uFillTx/>
              <a:latin typeface="Calibri" panose="020F0502020204030204" pitchFamily="34" charset="0"/>
              <a:ea typeface="メイリオ" panose="020B0604030504040204" pitchFamily="50" charset="-128"/>
              <a:cs typeface="+mn-cs"/>
            </a:endParaRPr>
          </a:p>
          <a:p>
            <a:pPr marL="0" marR="0" lvl="0" indent="0" algn="l" defTabSz="457181" rtl="0" eaLnBrk="0" fontAlgn="base" latinLnBrk="0" hangingPunct="0">
              <a:lnSpc>
                <a:spcPct val="100000"/>
              </a:lnSpc>
              <a:spcBef>
                <a:spcPct val="0"/>
              </a:spcBef>
              <a:spcAft>
                <a:spcPct val="0"/>
              </a:spcAft>
              <a:buClrTx/>
              <a:buSzTx/>
              <a:buFontTx/>
              <a:buNone/>
              <a:tabLst/>
              <a:defRPr/>
            </a:pPr>
            <a:endParaRPr kumimoji="1" lang="en-US" altLang="ja-JP" sz="2400" b="1" i="0" u="none" strike="noStrike" kern="1200" cap="none" spc="0" normalizeH="0" baseline="0" noProof="0" dirty="0">
              <a:ln>
                <a:noFill/>
              </a:ln>
              <a:solidFill>
                <a:prstClr val="black"/>
              </a:solidFill>
              <a:effectLst/>
              <a:uLnTx/>
              <a:uFillTx/>
              <a:latin typeface="Calibri" panose="020F0502020204030204" pitchFamily="34" charset="0"/>
              <a:ea typeface="メイリオ" panose="020B0604030504040204" pitchFamily="50" charset="-128"/>
              <a:cs typeface="+mn-cs"/>
            </a:endParaRPr>
          </a:p>
        </p:txBody>
      </p:sp>
      <p:grpSp>
        <p:nvGrpSpPr>
          <p:cNvPr id="33" name="グループ化 32">
            <a:extLst>
              <a:ext uri="{FF2B5EF4-FFF2-40B4-BE49-F238E27FC236}">
                <a16:creationId xmlns:a16="http://schemas.microsoft.com/office/drawing/2014/main" id="{46AD138D-92AF-481A-87D4-39A7838A1C2C}"/>
              </a:ext>
            </a:extLst>
          </p:cNvPr>
          <p:cNvGrpSpPr/>
          <p:nvPr/>
        </p:nvGrpSpPr>
        <p:grpSpPr>
          <a:xfrm>
            <a:off x="5455288" y="5468627"/>
            <a:ext cx="2858196" cy="940525"/>
            <a:chOff x="5455288" y="5468627"/>
            <a:chExt cx="2858196" cy="940525"/>
          </a:xfrm>
        </p:grpSpPr>
        <p:pic>
          <p:nvPicPr>
            <p:cNvPr id="8" name="図 7">
              <a:extLst>
                <a:ext uri="{FF2B5EF4-FFF2-40B4-BE49-F238E27FC236}">
                  <a16:creationId xmlns:a16="http://schemas.microsoft.com/office/drawing/2014/main" id="{B8A923D0-E114-4867-A518-6A60BB43B0D5}"/>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5455288" y="5468627"/>
              <a:ext cx="389646" cy="940525"/>
            </a:xfrm>
            <a:prstGeom prst="rect">
              <a:avLst/>
            </a:prstGeom>
          </p:spPr>
        </p:pic>
        <p:sp>
          <p:nvSpPr>
            <p:cNvPr id="27" name="テキスト ボックス 26">
              <a:extLst>
                <a:ext uri="{FF2B5EF4-FFF2-40B4-BE49-F238E27FC236}">
                  <a16:creationId xmlns:a16="http://schemas.microsoft.com/office/drawing/2014/main" id="{FEC129B6-C0AA-4DDB-9092-9E9C89C7FB7C}"/>
                </a:ext>
              </a:extLst>
            </p:cNvPr>
            <p:cNvSpPr txBox="1"/>
            <p:nvPr/>
          </p:nvSpPr>
          <p:spPr>
            <a:xfrm>
              <a:off x="5844934" y="5816790"/>
              <a:ext cx="2468550" cy="461665"/>
            </a:xfrm>
            <a:prstGeom prst="rect">
              <a:avLst/>
            </a:prstGeom>
            <a:noFill/>
          </p:spPr>
          <p:txBody>
            <a:bodyPr wrap="square" rtlCol="0">
              <a:spAutoFit/>
            </a:bodyPr>
            <a:lstStyle/>
            <a:p>
              <a:pPr marL="0" marR="0" lvl="0" indent="0" algn="l" defTabSz="457181"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0070C0"/>
                  </a:solidFill>
                  <a:effectLst/>
                  <a:uLnTx/>
                  <a:uFillTx/>
                  <a:latin typeface="Century Gothic" panose="020F0302020204030204"/>
                  <a:ea typeface="メイリオ" panose="020B0604030504040204" pitchFamily="50" charset="-128"/>
                  <a:cs typeface="+mn-cs"/>
                </a:rPr>
                <a:t>利益</a:t>
              </a:r>
            </a:p>
          </p:txBody>
        </p:sp>
      </p:grpSp>
      <p:sp>
        <p:nvSpPr>
          <p:cNvPr id="28" name="テキスト ボックス 27">
            <a:extLst>
              <a:ext uri="{FF2B5EF4-FFF2-40B4-BE49-F238E27FC236}">
                <a16:creationId xmlns:a16="http://schemas.microsoft.com/office/drawing/2014/main" id="{F9FB7C32-9383-4D75-A0D4-02CB9026D995}"/>
              </a:ext>
            </a:extLst>
          </p:cNvPr>
          <p:cNvSpPr txBox="1"/>
          <p:nvPr/>
        </p:nvSpPr>
        <p:spPr>
          <a:xfrm>
            <a:off x="1557284" y="2057601"/>
            <a:ext cx="1723549"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0070C0"/>
                </a:solidFill>
                <a:effectLst/>
                <a:uLnTx/>
                <a:uFillTx/>
                <a:latin typeface="Century Gothic" panose="020F0302020204030204"/>
                <a:ea typeface="メイリオ" panose="020B0604030504040204" pitchFamily="50" charset="-128"/>
                <a:cs typeface="+mn-cs"/>
              </a:rPr>
              <a:t>顧客の視点</a:t>
            </a:r>
          </a:p>
        </p:txBody>
      </p:sp>
      <p:sp>
        <p:nvSpPr>
          <p:cNvPr id="30" name="テキスト ボックス 29">
            <a:extLst>
              <a:ext uri="{FF2B5EF4-FFF2-40B4-BE49-F238E27FC236}">
                <a16:creationId xmlns:a16="http://schemas.microsoft.com/office/drawing/2014/main" id="{4DD9139A-866B-4F20-A650-094C00ADFF4B}"/>
              </a:ext>
            </a:extLst>
          </p:cNvPr>
          <p:cNvSpPr txBox="1"/>
          <p:nvPr/>
        </p:nvSpPr>
        <p:spPr>
          <a:xfrm>
            <a:off x="2770116" y="3549536"/>
            <a:ext cx="1723549"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0070C0"/>
                </a:solidFill>
                <a:effectLst/>
                <a:uLnTx/>
                <a:uFillTx/>
                <a:latin typeface="Century Gothic" panose="020F0302020204030204"/>
                <a:ea typeface="メイリオ" panose="020B0604030504040204" pitchFamily="50" charset="-128"/>
                <a:cs typeface="+mn-cs"/>
              </a:rPr>
              <a:t>競合の視点</a:t>
            </a:r>
          </a:p>
        </p:txBody>
      </p:sp>
      <p:sp>
        <p:nvSpPr>
          <p:cNvPr id="32" name="テキスト ボックス 31">
            <a:extLst>
              <a:ext uri="{FF2B5EF4-FFF2-40B4-BE49-F238E27FC236}">
                <a16:creationId xmlns:a16="http://schemas.microsoft.com/office/drawing/2014/main" id="{571E2712-E5E1-4E46-A9D6-1EE64CA550B1}"/>
              </a:ext>
            </a:extLst>
          </p:cNvPr>
          <p:cNvSpPr txBox="1"/>
          <p:nvPr/>
        </p:nvSpPr>
        <p:spPr>
          <a:xfrm>
            <a:off x="8329249" y="3116574"/>
            <a:ext cx="1723549"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0070C0"/>
                </a:solidFill>
                <a:effectLst/>
                <a:uLnTx/>
                <a:uFillTx/>
                <a:latin typeface="Century Gothic" panose="020F0302020204030204"/>
                <a:ea typeface="メイリオ" panose="020B0604030504040204" pitchFamily="50" charset="-128"/>
                <a:cs typeface="+mn-cs"/>
              </a:rPr>
              <a:t>自社の視点</a:t>
            </a:r>
            <a:endParaRPr kumimoji="1" lang="en-US" altLang="ja-JP" sz="2400" b="1" i="0" u="none" strike="noStrike" kern="1200" cap="none" spc="0" normalizeH="0" baseline="0" noProof="0" dirty="0">
              <a:ln>
                <a:noFill/>
              </a:ln>
              <a:solidFill>
                <a:srgbClr val="0070C0"/>
              </a:solidFill>
              <a:effectLst/>
              <a:uLnTx/>
              <a:uFillTx/>
              <a:latin typeface="Century Gothic" panose="020F0302020204030204"/>
              <a:ea typeface="メイリオ" panose="020B0604030504040204" pitchFamily="50" charset="-128"/>
              <a:cs typeface="+mn-cs"/>
            </a:endParaRPr>
          </a:p>
        </p:txBody>
      </p:sp>
      <p:sp>
        <p:nvSpPr>
          <p:cNvPr id="2" name="テキスト ボックス 1">
            <a:extLst>
              <a:ext uri="{FF2B5EF4-FFF2-40B4-BE49-F238E27FC236}">
                <a16:creationId xmlns:a16="http://schemas.microsoft.com/office/drawing/2014/main" id="{A5310A0C-CA15-4202-BA14-06A9B0BC717E}"/>
              </a:ext>
            </a:extLst>
          </p:cNvPr>
          <p:cNvSpPr txBox="1"/>
          <p:nvPr/>
        </p:nvSpPr>
        <p:spPr>
          <a:xfrm>
            <a:off x="7079209" y="6075191"/>
            <a:ext cx="4031873" cy="276999"/>
          </a:xfrm>
          <a:prstGeom prst="rect">
            <a:avLst/>
          </a:prstGeom>
          <a:noFill/>
        </p:spPr>
        <p:txBody>
          <a:bodyPr wrap="none" rtlCol="0">
            <a:spAutoFit/>
          </a:bodyPr>
          <a:lstStyle/>
          <a:p>
            <a:r>
              <a:rPr kumimoji="1" lang="en-US" altLang="ja-JP" sz="1200" dirty="0"/>
              <a:t>『</a:t>
            </a:r>
            <a:r>
              <a:rPr kumimoji="1" lang="ja-JP" altLang="en-US" sz="1200" dirty="0"/>
              <a:t>プロフィット・ピラミッド</a:t>
            </a:r>
            <a:r>
              <a:rPr kumimoji="1" lang="en-US" altLang="ja-JP" sz="1200" dirty="0"/>
              <a:t>』</a:t>
            </a:r>
            <a:r>
              <a:rPr kumimoji="1" lang="ja-JP" altLang="en-US" sz="1200" dirty="0"/>
              <a:t>浪江一公著をもとに作成</a:t>
            </a:r>
          </a:p>
        </p:txBody>
      </p:sp>
    </p:spTree>
    <p:custDataLst>
      <p:tags r:id="rId1"/>
    </p:custDataLst>
    <p:extLst>
      <p:ext uri="{BB962C8B-B14F-4D97-AF65-F5344CB8AC3E}">
        <p14:creationId xmlns:p14="http://schemas.microsoft.com/office/powerpoint/2010/main" val="3052692155"/>
      </p:ext>
    </p:extLst>
  </p:cSld>
  <p:clrMapOvr>
    <a:masterClrMapping/>
  </p:clrMapOvr>
  <mc:AlternateContent xmlns:mc="http://schemas.openxmlformats.org/markup-compatibility/2006" xmlns:p14="http://schemas.microsoft.com/office/powerpoint/2010/main">
    <mc:Choice Requires="p14">
      <p:transition spd="slow" p14:dur="2000" advTm="22903"/>
    </mc:Choice>
    <mc:Fallback xmlns="">
      <p:transition spd="slow" advTm="2290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6" grpId="0"/>
      <p:bldP spid="26" grpId="0"/>
      <p:bldP spid="28" grpId="0"/>
      <p:bldP spid="30" grpId="0"/>
      <p:bldP spid="3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grpSp>
        <p:nvGrpSpPr>
          <p:cNvPr id="23" name="グループ化 22">
            <a:extLst>
              <a:ext uri="{FF2B5EF4-FFF2-40B4-BE49-F238E27FC236}">
                <a16:creationId xmlns:a16="http://schemas.microsoft.com/office/drawing/2014/main" id="{9610D2D0-0F48-4D8B-9EE0-48DB6202EA1A}"/>
              </a:ext>
            </a:extLst>
          </p:cNvPr>
          <p:cNvGrpSpPr/>
          <p:nvPr/>
        </p:nvGrpSpPr>
        <p:grpSpPr>
          <a:xfrm>
            <a:off x="925574" y="3277902"/>
            <a:ext cx="4455104" cy="1559399"/>
            <a:chOff x="3654773" y="2480909"/>
            <a:chExt cx="4455104" cy="1559399"/>
          </a:xfrm>
        </p:grpSpPr>
        <p:sp>
          <p:nvSpPr>
            <p:cNvPr id="4" name="四角形: 角を丸くする 3">
              <a:extLst>
                <a:ext uri="{FF2B5EF4-FFF2-40B4-BE49-F238E27FC236}">
                  <a16:creationId xmlns:a16="http://schemas.microsoft.com/office/drawing/2014/main" id="{E34A64D2-B3CD-4CE6-A016-461BCD6E316A}"/>
                </a:ext>
              </a:extLst>
            </p:cNvPr>
            <p:cNvSpPr/>
            <p:nvPr/>
          </p:nvSpPr>
          <p:spPr>
            <a:xfrm>
              <a:off x="3654773" y="2888470"/>
              <a:ext cx="1526600" cy="690451"/>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a:t>企業</a:t>
              </a:r>
            </a:p>
          </p:txBody>
        </p:sp>
        <p:sp>
          <p:nvSpPr>
            <p:cNvPr id="5" name="四角形: 角を丸くする 4">
              <a:extLst>
                <a:ext uri="{FF2B5EF4-FFF2-40B4-BE49-F238E27FC236}">
                  <a16:creationId xmlns:a16="http://schemas.microsoft.com/office/drawing/2014/main" id="{41B44463-F2F1-4D9C-88E6-472E6CA18D02}"/>
                </a:ext>
              </a:extLst>
            </p:cNvPr>
            <p:cNvSpPr/>
            <p:nvPr/>
          </p:nvSpPr>
          <p:spPr>
            <a:xfrm>
              <a:off x="6583277" y="2888470"/>
              <a:ext cx="1526600" cy="69045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a:t>顧客</a:t>
              </a:r>
            </a:p>
          </p:txBody>
        </p:sp>
        <p:cxnSp>
          <p:nvCxnSpPr>
            <p:cNvPr id="9" name="直線矢印コネクタ 8">
              <a:extLst>
                <a:ext uri="{FF2B5EF4-FFF2-40B4-BE49-F238E27FC236}">
                  <a16:creationId xmlns:a16="http://schemas.microsoft.com/office/drawing/2014/main" id="{EA098DF2-92D4-4323-8116-94C9DFADFC92}"/>
                </a:ext>
              </a:extLst>
            </p:cNvPr>
            <p:cNvCxnSpPr/>
            <p:nvPr/>
          </p:nvCxnSpPr>
          <p:spPr>
            <a:xfrm>
              <a:off x="5348015" y="3041130"/>
              <a:ext cx="1068622"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0" name="直線矢印コネクタ 9">
              <a:extLst>
                <a:ext uri="{FF2B5EF4-FFF2-40B4-BE49-F238E27FC236}">
                  <a16:creationId xmlns:a16="http://schemas.microsoft.com/office/drawing/2014/main" id="{B152E07E-6263-4AC8-BC32-120E50861105}"/>
                </a:ext>
              </a:extLst>
            </p:cNvPr>
            <p:cNvCxnSpPr>
              <a:cxnSpLocks/>
            </p:cNvCxnSpPr>
            <p:nvPr/>
          </p:nvCxnSpPr>
          <p:spPr>
            <a:xfrm flipH="1">
              <a:off x="5348015" y="3422780"/>
              <a:ext cx="1068622"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2" name="テキスト ボックス 11">
              <a:extLst>
                <a:ext uri="{FF2B5EF4-FFF2-40B4-BE49-F238E27FC236}">
                  <a16:creationId xmlns:a16="http://schemas.microsoft.com/office/drawing/2014/main" id="{42F21870-0588-4BBB-BCDB-4E202D303584}"/>
                </a:ext>
              </a:extLst>
            </p:cNvPr>
            <p:cNvSpPr txBox="1"/>
            <p:nvPr/>
          </p:nvSpPr>
          <p:spPr>
            <a:xfrm>
              <a:off x="5400606" y="2480909"/>
              <a:ext cx="1068622" cy="461665"/>
            </a:xfrm>
            <a:prstGeom prst="rect">
              <a:avLst/>
            </a:prstGeom>
            <a:noFill/>
          </p:spPr>
          <p:txBody>
            <a:bodyPr wrap="square" rtlCol="0">
              <a:spAutoFit/>
            </a:bodyPr>
            <a:lstStyle/>
            <a:p>
              <a:r>
                <a:rPr kumimoji="1" lang="ja-JP" altLang="en-US" sz="2400" b="1" dirty="0">
                  <a:highlight>
                    <a:srgbClr val="FFFF00"/>
                  </a:highlight>
                </a:rPr>
                <a:t>価値</a:t>
              </a:r>
            </a:p>
          </p:txBody>
        </p:sp>
        <p:sp>
          <p:nvSpPr>
            <p:cNvPr id="13" name="テキスト ボックス 12">
              <a:extLst>
                <a:ext uri="{FF2B5EF4-FFF2-40B4-BE49-F238E27FC236}">
                  <a16:creationId xmlns:a16="http://schemas.microsoft.com/office/drawing/2014/main" id="{877DE088-1BFD-449D-A3FD-E5737EB155E2}"/>
                </a:ext>
              </a:extLst>
            </p:cNvPr>
            <p:cNvSpPr txBox="1"/>
            <p:nvPr/>
          </p:nvSpPr>
          <p:spPr>
            <a:xfrm>
              <a:off x="5400607" y="3578643"/>
              <a:ext cx="838290" cy="461665"/>
            </a:xfrm>
            <a:prstGeom prst="rect">
              <a:avLst/>
            </a:prstGeom>
            <a:noFill/>
          </p:spPr>
          <p:txBody>
            <a:bodyPr wrap="square" rtlCol="0">
              <a:spAutoFit/>
            </a:bodyPr>
            <a:lstStyle/>
            <a:p>
              <a:r>
                <a:rPr kumimoji="1" lang="ja-JP" altLang="en-US" sz="2400" b="1" dirty="0"/>
                <a:t>対価</a:t>
              </a:r>
            </a:p>
          </p:txBody>
        </p:sp>
      </p:grpSp>
      <p:grpSp>
        <p:nvGrpSpPr>
          <p:cNvPr id="2" name="グループ化 1">
            <a:extLst>
              <a:ext uri="{FF2B5EF4-FFF2-40B4-BE49-F238E27FC236}">
                <a16:creationId xmlns:a16="http://schemas.microsoft.com/office/drawing/2014/main" id="{3700BBB4-46AE-456D-8656-54A47B785300}"/>
              </a:ext>
            </a:extLst>
          </p:cNvPr>
          <p:cNvGrpSpPr/>
          <p:nvPr/>
        </p:nvGrpSpPr>
        <p:grpSpPr>
          <a:xfrm>
            <a:off x="6422191" y="3328778"/>
            <a:ext cx="5190442" cy="1485202"/>
            <a:chOff x="6422191" y="3328778"/>
            <a:chExt cx="5190442" cy="1485202"/>
          </a:xfrm>
        </p:grpSpPr>
        <p:sp>
          <p:nvSpPr>
            <p:cNvPr id="6" name="四角形: 角を丸くする 5">
              <a:extLst>
                <a:ext uri="{FF2B5EF4-FFF2-40B4-BE49-F238E27FC236}">
                  <a16:creationId xmlns:a16="http://schemas.microsoft.com/office/drawing/2014/main" id="{E9C45855-8E44-4575-9491-4CC75398832D}"/>
                </a:ext>
              </a:extLst>
            </p:cNvPr>
            <p:cNvSpPr/>
            <p:nvPr/>
          </p:nvSpPr>
          <p:spPr>
            <a:xfrm>
              <a:off x="6422191" y="3513444"/>
              <a:ext cx="2060910" cy="914400"/>
            </a:xfrm>
            <a:prstGeom prst="roundRect">
              <a:avLst/>
            </a:prstGeom>
            <a:solidFill>
              <a:schemeClr val="accent4">
                <a:lumMod val="60000"/>
                <a:lumOff val="40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kumimoji="1" lang="ja-JP" altLang="en-US" b="1" dirty="0">
                  <a:solidFill>
                    <a:schemeClr val="tx1"/>
                  </a:solidFill>
                </a:rPr>
                <a:t>ドリルメーカー</a:t>
              </a:r>
            </a:p>
          </p:txBody>
        </p:sp>
        <p:sp>
          <p:nvSpPr>
            <p:cNvPr id="7" name="四角形: 角を丸くする 6">
              <a:extLst>
                <a:ext uri="{FF2B5EF4-FFF2-40B4-BE49-F238E27FC236}">
                  <a16:creationId xmlns:a16="http://schemas.microsoft.com/office/drawing/2014/main" id="{61D15E2A-8FAF-4BF8-A930-2D7EB360F26D}"/>
                </a:ext>
              </a:extLst>
            </p:cNvPr>
            <p:cNvSpPr/>
            <p:nvPr/>
          </p:nvSpPr>
          <p:spPr>
            <a:xfrm>
              <a:off x="9551723" y="3513444"/>
              <a:ext cx="2060910" cy="914400"/>
            </a:xfrm>
            <a:prstGeom prst="roundRect">
              <a:avLst/>
            </a:prstGeom>
            <a:solidFill>
              <a:schemeClr val="accent4">
                <a:lumMod val="60000"/>
                <a:lumOff val="40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kumimoji="1" lang="ja-JP" altLang="en-US" b="1" dirty="0">
                  <a:solidFill>
                    <a:schemeClr val="tx1"/>
                  </a:solidFill>
                </a:rPr>
                <a:t>顧客ニーズ</a:t>
              </a:r>
              <a:endParaRPr kumimoji="1" lang="en-US" altLang="ja-JP" b="1" dirty="0">
                <a:solidFill>
                  <a:schemeClr val="tx1"/>
                </a:solidFill>
              </a:endParaRPr>
            </a:p>
            <a:p>
              <a:pPr algn="ctr"/>
              <a:r>
                <a:rPr kumimoji="1" lang="ja-JP" altLang="en-US" b="1" dirty="0">
                  <a:solidFill>
                    <a:schemeClr val="tx1"/>
                  </a:solidFill>
                </a:rPr>
                <a:t>穴をあけたい！</a:t>
              </a:r>
            </a:p>
          </p:txBody>
        </p:sp>
        <p:cxnSp>
          <p:nvCxnSpPr>
            <p:cNvPr id="8" name="直線矢印コネクタ 7">
              <a:extLst>
                <a:ext uri="{FF2B5EF4-FFF2-40B4-BE49-F238E27FC236}">
                  <a16:creationId xmlns:a16="http://schemas.microsoft.com/office/drawing/2014/main" id="{BCF25D61-5A50-423D-AC1A-122D5DED498A}"/>
                </a:ext>
              </a:extLst>
            </p:cNvPr>
            <p:cNvCxnSpPr/>
            <p:nvPr/>
          </p:nvCxnSpPr>
          <p:spPr>
            <a:xfrm>
              <a:off x="8688353" y="3817985"/>
              <a:ext cx="763300" cy="0"/>
            </a:xfrm>
            <a:prstGeom prst="straightConnector1">
              <a:avLst/>
            </a:prstGeom>
            <a:ln w="76200">
              <a:tailEnd type="triangle"/>
            </a:ln>
          </p:spPr>
          <p:style>
            <a:lnRef idx="1">
              <a:schemeClr val="dk1"/>
            </a:lnRef>
            <a:fillRef idx="0">
              <a:schemeClr val="dk1"/>
            </a:fillRef>
            <a:effectRef idx="0">
              <a:schemeClr val="dk1"/>
            </a:effectRef>
            <a:fontRef idx="minor">
              <a:schemeClr val="tx1"/>
            </a:fontRef>
          </p:style>
        </p:cxnSp>
        <p:cxnSp>
          <p:nvCxnSpPr>
            <p:cNvPr id="11" name="直線矢印コネクタ 10">
              <a:extLst>
                <a:ext uri="{FF2B5EF4-FFF2-40B4-BE49-F238E27FC236}">
                  <a16:creationId xmlns:a16="http://schemas.microsoft.com/office/drawing/2014/main" id="{23F30CFF-AFB4-497A-A7C9-7B34966AF03F}"/>
                </a:ext>
              </a:extLst>
            </p:cNvPr>
            <p:cNvCxnSpPr>
              <a:cxnSpLocks/>
            </p:cNvCxnSpPr>
            <p:nvPr/>
          </p:nvCxnSpPr>
          <p:spPr>
            <a:xfrm flipH="1">
              <a:off x="8663850" y="4199635"/>
              <a:ext cx="763300" cy="0"/>
            </a:xfrm>
            <a:prstGeom prst="straightConnector1">
              <a:avLst/>
            </a:prstGeom>
            <a:ln w="76200">
              <a:tailEnd type="triangle"/>
            </a:ln>
          </p:spPr>
          <p:style>
            <a:lnRef idx="1">
              <a:schemeClr val="dk1"/>
            </a:lnRef>
            <a:fillRef idx="0">
              <a:schemeClr val="dk1"/>
            </a:fillRef>
            <a:effectRef idx="0">
              <a:schemeClr val="dk1"/>
            </a:effectRef>
            <a:fontRef idx="minor">
              <a:schemeClr val="tx1"/>
            </a:fontRef>
          </p:style>
        </p:cxnSp>
        <p:sp>
          <p:nvSpPr>
            <p:cNvPr id="14" name="テキスト ボックス 13">
              <a:extLst>
                <a:ext uri="{FF2B5EF4-FFF2-40B4-BE49-F238E27FC236}">
                  <a16:creationId xmlns:a16="http://schemas.microsoft.com/office/drawing/2014/main" id="{9CB95402-75BF-4CC7-BE28-B69550A63527}"/>
                </a:ext>
              </a:extLst>
            </p:cNvPr>
            <p:cNvSpPr txBox="1"/>
            <p:nvPr/>
          </p:nvSpPr>
          <p:spPr>
            <a:xfrm>
              <a:off x="8715086" y="3328778"/>
              <a:ext cx="658896" cy="461665"/>
            </a:xfrm>
            <a:prstGeom prst="rect">
              <a:avLst/>
            </a:prstGeom>
            <a:noFill/>
          </p:spPr>
          <p:txBody>
            <a:bodyPr wrap="square" rtlCol="0">
              <a:spAutoFit/>
            </a:bodyPr>
            <a:lstStyle/>
            <a:p>
              <a:pPr algn="ctr"/>
              <a:r>
                <a:rPr kumimoji="1" lang="ja-JP" altLang="en-US" sz="2400" b="1" dirty="0">
                  <a:highlight>
                    <a:srgbClr val="FFFF00"/>
                  </a:highlight>
                </a:rPr>
                <a:t>穴</a:t>
              </a:r>
            </a:p>
          </p:txBody>
        </p:sp>
        <p:sp>
          <p:nvSpPr>
            <p:cNvPr id="15" name="テキスト ボックス 14">
              <a:extLst>
                <a:ext uri="{FF2B5EF4-FFF2-40B4-BE49-F238E27FC236}">
                  <a16:creationId xmlns:a16="http://schemas.microsoft.com/office/drawing/2014/main" id="{CE97C995-9574-4886-A4B1-59C01833D25C}"/>
                </a:ext>
              </a:extLst>
            </p:cNvPr>
            <p:cNvSpPr txBox="1"/>
            <p:nvPr/>
          </p:nvSpPr>
          <p:spPr>
            <a:xfrm>
              <a:off x="8626215" y="4352315"/>
              <a:ext cx="836637" cy="461665"/>
            </a:xfrm>
            <a:prstGeom prst="rect">
              <a:avLst/>
            </a:prstGeom>
            <a:noFill/>
          </p:spPr>
          <p:txBody>
            <a:bodyPr wrap="square" rtlCol="0">
              <a:spAutoFit/>
            </a:bodyPr>
            <a:lstStyle/>
            <a:p>
              <a:pPr algn="ctr"/>
              <a:r>
                <a:rPr kumimoji="1" lang="ja-JP" altLang="en-US" sz="2400" b="1" dirty="0"/>
                <a:t>対価</a:t>
              </a:r>
            </a:p>
          </p:txBody>
        </p:sp>
      </p:grpSp>
      <p:sp>
        <p:nvSpPr>
          <p:cNvPr id="20" name="タイトル 1">
            <a:extLst>
              <a:ext uri="{FF2B5EF4-FFF2-40B4-BE49-F238E27FC236}">
                <a16:creationId xmlns:a16="http://schemas.microsoft.com/office/drawing/2014/main" id="{35409F7D-F646-4727-96E2-9352DF3398FA}"/>
              </a:ext>
            </a:extLst>
          </p:cNvPr>
          <p:cNvSpPr txBox="1">
            <a:spLocks/>
          </p:cNvSpPr>
          <p:nvPr/>
        </p:nvSpPr>
        <p:spPr>
          <a:xfrm>
            <a:off x="387647" y="2037285"/>
            <a:ext cx="5636142" cy="646331"/>
          </a:xfrm>
          <a:prstGeom prst="rect">
            <a:avLst/>
          </a:prstGeom>
        </p:spPr>
        <p:txBody>
          <a:bodyPr/>
          <a:lstStyle>
            <a:lvl1pPr algn="l" defTabSz="914400" rtl="0" eaLnBrk="1" latinLnBrk="0" hangingPunct="1">
              <a:lnSpc>
                <a:spcPct val="90000"/>
              </a:lnSpc>
              <a:spcBef>
                <a:spcPct val="0"/>
              </a:spcBef>
              <a:buNone/>
              <a:defRPr kumimoji="1" lang="en-US" sz="4000" i="0" kern="1200" cap="none" spc="0" baseline="0" dirty="0">
                <a:solidFill>
                  <a:schemeClr val="tx1">
                    <a:lumMod val="85000"/>
                    <a:lumOff val="15000"/>
                  </a:schemeClr>
                </a:solidFill>
                <a:effectLst/>
                <a:latin typeface="Meiryo UI" panose="020B0604030504040204" pitchFamily="50" charset="-128"/>
                <a:ea typeface="Meiryo UI" panose="020B0604030504040204" pitchFamily="50" charset="-128"/>
                <a:cs typeface="+mn-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1" lang="ja-JP" altLang="en-US" sz="2800" b="1" i="0" u="none" strike="noStrike" kern="1200" cap="none" spc="0" normalizeH="0" baseline="0" noProof="0" dirty="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rPr>
              <a:t>顧客は</a:t>
            </a:r>
            <a:r>
              <a:rPr kumimoji="1" lang="ja-JP" altLang="en-US" sz="2800" b="1" i="0" u="none" strike="noStrike" kern="1200" cap="none" spc="0" normalizeH="0" baseline="0" noProof="0" dirty="0">
                <a:ln>
                  <a:noFill/>
                </a:ln>
                <a:solidFill>
                  <a:prstClr val="black">
                    <a:lumMod val="85000"/>
                    <a:lumOff val="15000"/>
                  </a:prstClr>
                </a:solidFill>
                <a:effectLst/>
                <a:highlight>
                  <a:srgbClr val="FFFF00"/>
                </a:highlight>
                <a:uLnTx/>
                <a:uFillTx/>
                <a:latin typeface="Meiryo UI" panose="020B0604030504040204" pitchFamily="50" charset="-128"/>
                <a:ea typeface="Meiryo UI" panose="020B0604030504040204" pitchFamily="50" charset="-128"/>
                <a:cs typeface="+mn-cs"/>
              </a:rPr>
              <a:t>価値</a:t>
            </a:r>
            <a:r>
              <a:rPr kumimoji="1" lang="ja-JP" altLang="en-US" sz="2800" b="1" i="0" u="none" strike="noStrike" kern="1200" cap="none" spc="0" normalizeH="0" baseline="0" noProof="0" dirty="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rPr>
              <a:t>に対価を支払う</a:t>
            </a:r>
          </a:p>
        </p:txBody>
      </p:sp>
      <p:sp>
        <p:nvSpPr>
          <p:cNvPr id="21" name="タイトル 1">
            <a:extLst>
              <a:ext uri="{FF2B5EF4-FFF2-40B4-BE49-F238E27FC236}">
                <a16:creationId xmlns:a16="http://schemas.microsoft.com/office/drawing/2014/main" id="{7CC67137-3830-4B04-A203-C59AE1B4FF8B}"/>
              </a:ext>
            </a:extLst>
          </p:cNvPr>
          <p:cNvSpPr txBox="1">
            <a:spLocks/>
          </p:cNvSpPr>
          <p:nvPr/>
        </p:nvSpPr>
        <p:spPr>
          <a:xfrm>
            <a:off x="5775483" y="2028955"/>
            <a:ext cx="6538100" cy="646331"/>
          </a:xfrm>
          <a:prstGeom prst="rect">
            <a:avLst/>
          </a:prstGeom>
        </p:spPr>
        <p:txBody>
          <a:bodyPr/>
          <a:lstStyle>
            <a:lvl1pPr algn="l" defTabSz="914400" rtl="0" eaLnBrk="1" latinLnBrk="0" hangingPunct="1">
              <a:lnSpc>
                <a:spcPct val="90000"/>
              </a:lnSpc>
              <a:spcBef>
                <a:spcPct val="0"/>
              </a:spcBef>
              <a:buNone/>
              <a:defRPr kumimoji="1" lang="en-US" sz="4000" i="0" kern="1200" cap="none" spc="0" baseline="0" dirty="0">
                <a:solidFill>
                  <a:schemeClr val="tx1">
                    <a:lumMod val="85000"/>
                    <a:lumOff val="15000"/>
                  </a:schemeClr>
                </a:solidFill>
                <a:effectLst/>
                <a:latin typeface="Meiryo UI" panose="020B0604030504040204" pitchFamily="50" charset="-128"/>
                <a:ea typeface="Meiryo UI" panose="020B0604030504040204" pitchFamily="50" charset="-128"/>
                <a:cs typeface="+mn-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ja-JP" altLang="en-US" sz="2800" b="1" dirty="0">
                <a:solidFill>
                  <a:prstClr val="black">
                    <a:lumMod val="85000"/>
                    <a:lumOff val="15000"/>
                  </a:prstClr>
                </a:solidFill>
              </a:rPr>
              <a:t>ドリルメーカーが提供する価値は「穴」</a:t>
            </a:r>
            <a:endParaRPr kumimoji="1" lang="ja-JP" altLang="en-US" sz="2800" b="1" i="0" u="none" strike="noStrike" kern="1200" cap="none" spc="0" normalizeH="0" baseline="0" noProof="0" dirty="0">
              <a:ln>
                <a:noFill/>
              </a:ln>
              <a:solidFill>
                <a:prstClr val="black">
                  <a:lumMod val="85000"/>
                  <a:lumOff val="15000"/>
                </a:prstClr>
              </a:solidFill>
              <a:effectLst/>
              <a:uLnTx/>
              <a:uFillTx/>
            </a:endParaRPr>
          </a:p>
        </p:txBody>
      </p:sp>
      <p:sp>
        <p:nvSpPr>
          <p:cNvPr id="25" name="タイトル 1">
            <a:extLst>
              <a:ext uri="{FF2B5EF4-FFF2-40B4-BE49-F238E27FC236}">
                <a16:creationId xmlns:a16="http://schemas.microsoft.com/office/drawing/2014/main" id="{698D652F-6702-467E-8B69-CFB00A979E66}"/>
              </a:ext>
            </a:extLst>
          </p:cNvPr>
          <p:cNvSpPr txBox="1">
            <a:spLocks/>
          </p:cNvSpPr>
          <p:nvPr/>
        </p:nvSpPr>
        <p:spPr>
          <a:xfrm>
            <a:off x="746450" y="5192559"/>
            <a:ext cx="11364686" cy="646331"/>
          </a:xfrm>
          <a:prstGeom prst="rect">
            <a:avLst/>
          </a:prstGeom>
        </p:spPr>
        <p:txBody>
          <a:bodyPr/>
          <a:lstStyle>
            <a:lvl1pPr algn="l" defTabSz="914400" rtl="0" eaLnBrk="1" latinLnBrk="0" hangingPunct="1">
              <a:lnSpc>
                <a:spcPct val="90000"/>
              </a:lnSpc>
              <a:spcBef>
                <a:spcPct val="0"/>
              </a:spcBef>
              <a:buNone/>
              <a:defRPr kumimoji="1" lang="en-US" sz="4000" i="0" kern="1200" cap="none" spc="0" baseline="0" dirty="0">
                <a:solidFill>
                  <a:schemeClr val="tx1">
                    <a:lumMod val="85000"/>
                    <a:lumOff val="15000"/>
                  </a:schemeClr>
                </a:solidFill>
                <a:effectLst/>
                <a:latin typeface="Meiryo UI" panose="020B0604030504040204" pitchFamily="50" charset="-128"/>
                <a:ea typeface="Meiryo UI" panose="020B0604030504040204" pitchFamily="50" charset="-128"/>
                <a:cs typeface="+mn-cs"/>
              </a:defRPr>
            </a:lvl1pPr>
          </a:lstStyle>
          <a:p>
            <a:pPr marL="0" marR="0" lvl="0" indent="0" algn="ctr" defTabSz="914400" rtl="0" eaLnBrk="1" fontAlgn="auto" latinLnBrk="0" hangingPunct="1">
              <a:lnSpc>
                <a:spcPct val="150000"/>
              </a:lnSpc>
              <a:spcBef>
                <a:spcPct val="0"/>
              </a:spcBef>
              <a:spcAft>
                <a:spcPts val="0"/>
              </a:spcAft>
              <a:buClrTx/>
              <a:buSzTx/>
              <a:buFontTx/>
              <a:buNone/>
              <a:tabLst/>
              <a:defRPr/>
            </a:pPr>
            <a:r>
              <a:rPr kumimoji="1" lang="ja-JP" altLang="en-US" sz="2800" b="1" i="0" u="none" strike="noStrike" kern="1200" cap="none" spc="0" normalizeH="0" baseline="0" noProof="0" dirty="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rPr>
              <a:t>金型メーカーが今、提供している</a:t>
            </a:r>
            <a:r>
              <a:rPr kumimoji="1" lang="ja-JP" altLang="en-US" sz="2800" b="1" i="0" u="none" strike="noStrike" kern="1200" cap="none" spc="0" normalizeH="0" baseline="0" noProof="0" dirty="0">
                <a:ln>
                  <a:noFill/>
                </a:ln>
                <a:solidFill>
                  <a:prstClr val="black">
                    <a:lumMod val="85000"/>
                    <a:lumOff val="15000"/>
                  </a:prstClr>
                </a:solidFill>
                <a:effectLst/>
                <a:highlight>
                  <a:srgbClr val="FFFF00"/>
                </a:highlight>
                <a:uLnTx/>
                <a:uFillTx/>
                <a:latin typeface="Meiryo UI" panose="020B0604030504040204" pitchFamily="50" charset="-128"/>
                <a:ea typeface="Meiryo UI" panose="020B0604030504040204" pitchFamily="50" charset="-128"/>
                <a:cs typeface="+mn-cs"/>
              </a:rPr>
              <a:t>価値（既存顧客提供価値）</a:t>
            </a:r>
            <a:r>
              <a:rPr kumimoji="1" lang="ja-JP" altLang="en-US" sz="28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は何か？</a:t>
            </a:r>
            <a:endParaRPr kumimoji="1" lang="en-US" altLang="ja-JP" sz="28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50000"/>
              </a:lnSpc>
              <a:spcBef>
                <a:spcPct val="0"/>
              </a:spcBef>
              <a:spcAft>
                <a:spcPts val="0"/>
              </a:spcAft>
              <a:buClrTx/>
              <a:buSzTx/>
              <a:buFontTx/>
              <a:buNone/>
              <a:tabLst/>
              <a:defRPr/>
            </a:pPr>
            <a:r>
              <a:rPr lang="ja-JP" altLang="en-US" sz="2800" b="1" dirty="0">
                <a:solidFill>
                  <a:schemeClr val="tx1"/>
                </a:solidFill>
              </a:rPr>
              <a:t>そして、“</a:t>
            </a:r>
            <a:r>
              <a:rPr kumimoji="1" lang="ja-JP" altLang="en-US" sz="28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新しい価値”とはいったいどんな価値か？</a:t>
            </a:r>
          </a:p>
        </p:txBody>
      </p:sp>
      <p:sp>
        <p:nvSpPr>
          <p:cNvPr id="29" name="テキスト ボックス 28">
            <a:extLst>
              <a:ext uri="{FF2B5EF4-FFF2-40B4-BE49-F238E27FC236}">
                <a16:creationId xmlns:a16="http://schemas.microsoft.com/office/drawing/2014/main" id="{B173BA31-2D7D-4DDD-B8CC-9547DD4E2A10}"/>
              </a:ext>
            </a:extLst>
          </p:cNvPr>
          <p:cNvSpPr txBox="1"/>
          <p:nvPr/>
        </p:nvSpPr>
        <p:spPr>
          <a:xfrm>
            <a:off x="2838215" y="701191"/>
            <a:ext cx="6853158" cy="707886"/>
          </a:xfrm>
          <a:prstGeom prst="rect">
            <a:avLst/>
          </a:prstGeom>
          <a:noFill/>
        </p:spPr>
        <p:txBody>
          <a:bodyPr wrap="none" rtlCol="0">
            <a:spAutoFit/>
          </a:bodyPr>
          <a:lstStyle/>
          <a:p>
            <a:pPr marL="0" marR="0" lvl="0" indent="0" algn="l" defTabSz="457181" rtl="0" eaLnBrk="1" fontAlgn="auto" latinLnBrk="0" hangingPunct="1">
              <a:lnSpc>
                <a:spcPct val="100000"/>
              </a:lnSpc>
              <a:spcBef>
                <a:spcPts val="0"/>
              </a:spcBef>
              <a:spcAft>
                <a:spcPts val="0"/>
              </a:spcAft>
              <a:buClrTx/>
              <a:buSzTx/>
              <a:buFontTx/>
              <a:buNone/>
              <a:tabLst/>
              <a:defRPr/>
            </a:pPr>
            <a:r>
              <a:rPr kumimoji="1" lang="ja-JP" altLang="en-US" sz="4000" b="1" i="0" u="none" strike="noStrike" kern="1200" cap="none" spc="0" normalizeH="0" baseline="0" noProof="0" dirty="0">
                <a:ln>
                  <a:noFill/>
                </a:ln>
                <a:solidFill>
                  <a:srgbClr val="0070C0"/>
                </a:solidFill>
                <a:effectLst/>
                <a:uLnTx/>
                <a:uFillTx/>
                <a:latin typeface="Century Gothic" panose="020F0302020204030204"/>
                <a:ea typeface="メイリオ" panose="020B0604030504040204" pitchFamily="50" charset="-128"/>
                <a:cs typeface="+mn-cs"/>
              </a:rPr>
              <a:t>顧客提供価値の拡大を目指す</a:t>
            </a:r>
          </a:p>
        </p:txBody>
      </p:sp>
    </p:spTree>
    <p:custDataLst>
      <p:tags r:id="rId1"/>
    </p:custDataLst>
    <p:extLst>
      <p:ext uri="{BB962C8B-B14F-4D97-AF65-F5344CB8AC3E}">
        <p14:creationId xmlns:p14="http://schemas.microsoft.com/office/powerpoint/2010/main" val="3204227690"/>
      </p:ext>
    </p:extLst>
  </p:cSld>
  <p:clrMapOvr>
    <a:masterClrMapping/>
  </p:clrMapOvr>
  <mc:AlternateContent xmlns:mc="http://schemas.openxmlformats.org/markup-compatibility/2006" xmlns:p14="http://schemas.microsoft.com/office/powerpoint/2010/main">
    <mc:Choice Requires="p14">
      <p:transition spd="slow" p14:dur="2000" advTm="28816"/>
    </mc:Choice>
    <mc:Fallback xmlns="">
      <p:transition spd="slow" advTm="2881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1"/>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left)">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5"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4.8"/>
</p:tagLst>
</file>

<file path=ppt/tags/tag10.xml><?xml version="1.0" encoding="utf-8"?>
<p:tagLst xmlns:a="http://schemas.openxmlformats.org/drawingml/2006/main" xmlns:r="http://schemas.openxmlformats.org/officeDocument/2006/relationships" xmlns:p="http://schemas.openxmlformats.org/presentationml/2006/main">
  <p:tag name="TIMING" val="|5.5|1.4|1.3|1.3|1.1|1.2"/>
</p:tagLst>
</file>

<file path=ppt/tags/tag11.xml><?xml version="1.0" encoding="utf-8"?>
<p:tagLst xmlns:a="http://schemas.openxmlformats.org/drawingml/2006/main" xmlns:r="http://schemas.openxmlformats.org/officeDocument/2006/relationships" xmlns:p="http://schemas.openxmlformats.org/presentationml/2006/main">
  <p:tag name="TIMING" val="|4.2"/>
</p:tagLst>
</file>

<file path=ppt/tags/tag12.xml><?xml version="1.0" encoding="utf-8"?>
<p:tagLst xmlns:a="http://schemas.openxmlformats.org/drawingml/2006/main" xmlns:r="http://schemas.openxmlformats.org/officeDocument/2006/relationships" xmlns:p="http://schemas.openxmlformats.org/presentationml/2006/main">
  <p:tag name="TIMING" val="|0.6|1"/>
</p:tagLst>
</file>

<file path=ppt/tags/tag13.xml><?xml version="1.0" encoding="utf-8"?>
<p:tagLst xmlns:a="http://schemas.openxmlformats.org/drawingml/2006/main" xmlns:r="http://schemas.openxmlformats.org/officeDocument/2006/relationships" xmlns:p="http://schemas.openxmlformats.org/presentationml/2006/main">
  <p:tag name="TIMING" val="|0.6|1.6"/>
</p:tagLst>
</file>

<file path=ppt/tags/tag14.xml><?xml version="1.0" encoding="utf-8"?>
<p:tagLst xmlns:a="http://schemas.openxmlformats.org/drawingml/2006/main" xmlns:r="http://schemas.openxmlformats.org/officeDocument/2006/relationships" xmlns:p="http://schemas.openxmlformats.org/presentationml/2006/main">
  <p:tag name="TIMING" val="|2.2|2.9"/>
</p:tagLst>
</file>

<file path=ppt/tags/tag15.xml><?xml version="1.0" encoding="utf-8"?>
<p:tagLst xmlns:a="http://schemas.openxmlformats.org/drawingml/2006/main" xmlns:r="http://schemas.openxmlformats.org/officeDocument/2006/relationships" xmlns:p="http://schemas.openxmlformats.org/presentationml/2006/main">
  <p:tag name="TIMING" val="|0.8"/>
</p:tagLst>
</file>

<file path=ppt/tags/tag16.xml><?xml version="1.0" encoding="utf-8"?>
<p:tagLst xmlns:a="http://schemas.openxmlformats.org/drawingml/2006/main" xmlns:r="http://schemas.openxmlformats.org/officeDocument/2006/relationships" xmlns:p="http://schemas.openxmlformats.org/presentationml/2006/main">
  <p:tag name="TIMING" val="|1.4|4.1"/>
</p:tagLst>
</file>

<file path=ppt/tags/tag17.xml><?xml version="1.0" encoding="utf-8"?>
<p:tagLst xmlns:a="http://schemas.openxmlformats.org/drawingml/2006/main" xmlns:r="http://schemas.openxmlformats.org/officeDocument/2006/relationships" xmlns:p="http://schemas.openxmlformats.org/presentationml/2006/main">
  <p:tag name="TIMING" val="|1|2|4.7"/>
</p:tagLst>
</file>

<file path=ppt/tags/tag18.xml><?xml version="1.0" encoding="utf-8"?>
<p:tagLst xmlns:a="http://schemas.openxmlformats.org/drawingml/2006/main" xmlns:r="http://schemas.openxmlformats.org/officeDocument/2006/relationships" xmlns:p="http://schemas.openxmlformats.org/presentationml/2006/main">
  <p:tag name="TIMING" val="|5.5|1.4|1.3|1.3|1.1|1.2"/>
</p:tagLst>
</file>

<file path=ppt/tags/tag2.xml><?xml version="1.0" encoding="utf-8"?>
<p:tagLst xmlns:a="http://schemas.openxmlformats.org/drawingml/2006/main" xmlns:r="http://schemas.openxmlformats.org/officeDocument/2006/relationships" xmlns:p="http://schemas.openxmlformats.org/presentationml/2006/main">
  <p:tag name="TIMING" val="|2.2|2.3|2.1"/>
</p:tagLst>
</file>

<file path=ppt/tags/tag3.xml><?xml version="1.0" encoding="utf-8"?>
<p:tagLst xmlns:a="http://schemas.openxmlformats.org/drawingml/2006/main" xmlns:r="http://schemas.openxmlformats.org/officeDocument/2006/relationships" xmlns:p="http://schemas.openxmlformats.org/presentationml/2006/main">
  <p:tag name="TIMING" val="|3"/>
</p:tagLst>
</file>

<file path=ppt/tags/tag4.xml><?xml version="1.0" encoding="utf-8"?>
<p:tagLst xmlns:a="http://schemas.openxmlformats.org/drawingml/2006/main" xmlns:r="http://schemas.openxmlformats.org/officeDocument/2006/relationships" xmlns:p="http://schemas.openxmlformats.org/presentationml/2006/main">
  <p:tag name="TIMING" val="|1.4"/>
</p:tagLst>
</file>

<file path=ppt/tags/tag5.xml><?xml version="1.0" encoding="utf-8"?>
<p:tagLst xmlns:a="http://schemas.openxmlformats.org/drawingml/2006/main" xmlns:r="http://schemas.openxmlformats.org/officeDocument/2006/relationships" xmlns:p="http://schemas.openxmlformats.org/presentationml/2006/main">
  <p:tag name="TIMING" val="|1"/>
</p:tagLst>
</file>

<file path=ppt/tags/tag6.xml><?xml version="1.0" encoding="utf-8"?>
<p:tagLst xmlns:a="http://schemas.openxmlformats.org/drawingml/2006/main" xmlns:r="http://schemas.openxmlformats.org/officeDocument/2006/relationships" xmlns:p="http://schemas.openxmlformats.org/presentationml/2006/main">
  <p:tag name="TIMING" val="|1.3|2.1|2.7"/>
</p:tagLst>
</file>

<file path=ppt/tags/tag7.xml><?xml version="1.0" encoding="utf-8"?>
<p:tagLst xmlns:a="http://schemas.openxmlformats.org/drawingml/2006/main" xmlns:r="http://schemas.openxmlformats.org/officeDocument/2006/relationships" xmlns:p="http://schemas.openxmlformats.org/presentationml/2006/main">
  <p:tag name="TIMING" val="|1.7|1.2|1.7|1.8|1.5|1.7|1.6|1.6|2.1"/>
</p:tagLst>
</file>

<file path=ppt/tags/tag8.xml><?xml version="1.0" encoding="utf-8"?>
<p:tagLst xmlns:a="http://schemas.openxmlformats.org/drawingml/2006/main" xmlns:r="http://schemas.openxmlformats.org/officeDocument/2006/relationships" xmlns:p="http://schemas.openxmlformats.org/presentationml/2006/main">
  <p:tag name="TIMING" val="|1.7|1.2|1.1|1.2|1.1|1.2|2.6"/>
</p:tagLst>
</file>

<file path=ppt/tags/tag9.xml><?xml version="1.0" encoding="utf-8"?>
<p:tagLst xmlns:a="http://schemas.openxmlformats.org/drawingml/2006/main" xmlns:r="http://schemas.openxmlformats.org/officeDocument/2006/relationships" xmlns:p="http://schemas.openxmlformats.org/presentationml/2006/main">
  <p:tag name="TIMING" val="|1.3|2.1|3.8|3|3.1"/>
</p:tagLst>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avonVTI">
  <a:themeElements>
    <a:clrScheme name="FIVE">
      <a:dk1>
        <a:sysClr val="windowText" lastClr="000000"/>
      </a:dk1>
      <a:lt1>
        <a:sysClr val="window" lastClr="FFFFFF"/>
      </a:lt1>
      <a:dk2>
        <a:srgbClr val="505046"/>
      </a:dk2>
      <a:lt2>
        <a:srgbClr val="F5F6F4"/>
      </a:lt2>
      <a:accent1>
        <a:srgbClr val="57903F"/>
      </a:accent1>
      <a:accent2>
        <a:srgbClr val="F03F2B"/>
      </a:accent2>
      <a:accent3>
        <a:srgbClr val="3488A0"/>
      </a:accent3>
      <a:accent4>
        <a:srgbClr val="F8D22F"/>
      </a:accent4>
      <a:accent5>
        <a:srgbClr val="5CC6D6"/>
      </a:accent5>
      <a:accent6>
        <a:srgbClr val="B8D233"/>
      </a:accent6>
      <a:hlink>
        <a:srgbClr val="00B0F0"/>
      </a:hlink>
      <a:folHlink>
        <a:srgbClr val="B2B2B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Office_41798869_TF78438558" id="{2945AAA2-7688-4005-90A9-8A45BB05BCD5}" vid="{A0561D64-9419-48E0-BFEB-C6FD5CC93152}"/>
    </a:ext>
  </a:extLst>
</a:theme>
</file>

<file path=docProps/app.xml><?xml version="1.0" encoding="utf-8"?>
<Properties xmlns="http://schemas.openxmlformats.org/officeDocument/2006/extended-properties" xmlns:vt="http://schemas.openxmlformats.org/officeDocument/2006/docPropsVTypes">
  <TotalTime>1368</TotalTime>
  <Words>794</Words>
  <Application>Microsoft Office PowerPoint</Application>
  <PresentationFormat>ワイド画面</PresentationFormat>
  <Paragraphs>127</Paragraphs>
  <Slides>25</Slides>
  <Notes>0</Notes>
  <HiddenSlides>0</HiddenSlides>
  <MMClips>0</MMClips>
  <ScaleCrop>false</ScaleCrop>
  <HeadingPairs>
    <vt:vector size="6" baseType="variant">
      <vt:variant>
        <vt:lpstr>使用されているフォント</vt:lpstr>
      </vt:variant>
      <vt:variant>
        <vt:i4>9</vt:i4>
      </vt:variant>
      <vt:variant>
        <vt:lpstr>テーマ</vt:lpstr>
      </vt:variant>
      <vt:variant>
        <vt:i4>2</vt:i4>
      </vt:variant>
      <vt:variant>
        <vt:lpstr>スライド タイトル</vt:lpstr>
      </vt:variant>
      <vt:variant>
        <vt:i4>25</vt:i4>
      </vt:variant>
    </vt:vector>
  </HeadingPairs>
  <TitlesOfParts>
    <vt:vector size="36" baseType="lpstr">
      <vt:lpstr>Meiryo UI</vt:lpstr>
      <vt:lpstr>メイリオ</vt:lpstr>
      <vt:lpstr>游ゴシック</vt:lpstr>
      <vt:lpstr>游明朝体</vt:lpstr>
      <vt:lpstr>Abadi</vt:lpstr>
      <vt:lpstr>Arial</vt:lpstr>
      <vt:lpstr>Calibri</vt:lpstr>
      <vt:lpstr>Century Gothic</vt:lpstr>
      <vt:lpstr>Garamond</vt:lpstr>
      <vt:lpstr>Office テーマ</vt:lpstr>
      <vt:lpstr>SavonVTI</vt:lpstr>
      <vt:lpstr>令和時代の 金型産業ビジョン　 要約版</vt:lpstr>
      <vt:lpstr>PowerPoint プレゼンテーション</vt:lpstr>
      <vt:lpstr>PowerPoint プレゼンテーション</vt:lpstr>
      <vt:lpstr>PowerPoint プレゼンテーション</vt:lpstr>
      <vt:lpstr>PowerPoint プレゼンテーション</vt:lpstr>
      <vt:lpstr>日本の金型産業の現状</vt:lpstr>
      <vt:lpstr>工場から企業への転換を目指す</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Think outside the box</vt:lpstr>
      <vt:lpstr>Think outside the box</vt:lpstr>
      <vt:lpstr>世界の金型産業市場規模の推移</vt:lpstr>
      <vt:lpstr>PowerPoint プレゼンテーション</vt:lpstr>
      <vt:lpstr>PowerPoint プレゼンテーション</vt:lpstr>
      <vt:lpstr>PowerPoint プレゼンテーション</vt:lpstr>
      <vt:lpstr>各年生産年齢人口（15-64歳）減少数</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令和時代 金型産業ビジョン　 概略版</dc:title>
  <dc:creator>北野 正和</dc:creator>
  <cp:lastModifiedBy>北野 正和</cp:lastModifiedBy>
  <cp:revision>2</cp:revision>
  <dcterms:created xsi:type="dcterms:W3CDTF">2020-09-05T23:29:13Z</dcterms:created>
  <dcterms:modified xsi:type="dcterms:W3CDTF">2020-09-17T13:13:30Z</dcterms:modified>
</cp:coreProperties>
</file>